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256" r:id="rId2"/>
    <p:sldId id="257" r:id="rId3"/>
    <p:sldId id="265" r:id="rId4"/>
    <p:sldId id="310" r:id="rId5"/>
    <p:sldId id="312" r:id="rId6"/>
    <p:sldId id="313" r:id="rId7"/>
    <p:sldId id="324" r:id="rId8"/>
    <p:sldId id="314" r:id="rId9"/>
    <p:sldId id="315" r:id="rId10"/>
    <p:sldId id="325" r:id="rId11"/>
    <p:sldId id="326" r:id="rId12"/>
    <p:sldId id="327" r:id="rId13"/>
    <p:sldId id="316" r:id="rId14"/>
    <p:sldId id="328" r:id="rId15"/>
    <p:sldId id="329" r:id="rId16"/>
    <p:sldId id="330" r:id="rId17"/>
    <p:sldId id="331" r:id="rId18"/>
    <p:sldId id="332" r:id="rId19"/>
    <p:sldId id="333" r:id="rId20"/>
    <p:sldId id="334" r:id="rId21"/>
    <p:sldId id="335" r:id="rId22"/>
    <p:sldId id="260" r:id="rId23"/>
  </p:sldIdLst>
  <p:sldSz cx="10058400" cy="7772400"/>
  <p:notesSz cx="6858000" cy="9144000"/>
  <p:embeddedFontLst>
    <p:embeddedFont>
      <p:font typeface="Calibri"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3" d="100"/>
          <a:sy n="73" d="100"/>
        </p:scale>
        <p:origin x="-858" y="-540"/>
      </p:cViewPr>
      <p:guideLst>
        <p:guide orient="horz" pos="2448"/>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3BD1CA-09A0-4B33-ACDD-298B1FF93DA9}"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2DC5C7D7-12AB-42AA-AE8A-E823740657D3}">
      <dgm:prSet phldrT="[Text]" custT="1"/>
      <dgm:spPr/>
      <dgm:t>
        <a:bodyPr/>
        <a:lstStyle/>
        <a:p>
          <a:r>
            <a:rPr lang="en-US" sz="2800" smtClean="0"/>
            <a:t>Tìm hiểu các directvies trong Angular JS</a:t>
          </a:r>
          <a:endParaRPr lang="en-US" sz="2800" dirty="0"/>
        </a:p>
      </dgm:t>
    </dgm:pt>
    <dgm:pt modelId="{7E9F1C0D-41F9-461D-B1EA-16DFEAC57F23}" type="parTrans" cxnId="{FE13B025-76D0-400B-836F-CDD4C5D9FB9E}">
      <dgm:prSet/>
      <dgm:spPr/>
      <dgm:t>
        <a:bodyPr/>
        <a:lstStyle/>
        <a:p>
          <a:endParaRPr lang="en-US"/>
        </a:p>
      </dgm:t>
    </dgm:pt>
    <dgm:pt modelId="{9FA764C9-4901-4722-A062-71EBD931E3EE}" type="sibTrans" cxnId="{FE13B025-76D0-400B-836F-CDD4C5D9FB9E}">
      <dgm:prSet/>
      <dgm:spPr/>
      <dgm:t>
        <a:bodyPr/>
        <a:lstStyle/>
        <a:p>
          <a:endParaRPr lang="en-US"/>
        </a:p>
      </dgm:t>
    </dgm:pt>
    <dgm:pt modelId="{3B880131-8980-4526-933F-08FCBFB18497}">
      <dgm:prSet custT="1"/>
      <dgm:spPr/>
      <dgm:t>
        <a:bodyPr/>
        <a:lstStyle/>
        <a:p>
          <a:r>
            <a:rPr lang="en-US" sz="2800" dirty="0" err="1" smtClean="0"/>
            <a:t>Danh sách, và cách sử dụng các directive quan trọng</a:t>
          </a:r>
        </a:p>
      </dgm:t>
    </dgm:pt>
    <dgm:pt modelId="{DBAD6706-DEE6-4FC1-BD10-60AD4FB9A58F}" type="parTrans" cxnId="{DF804478-5717-485F-B35D-1983FA4B5CA2}">
      <dgm:prSet/>
      <dgm:spPr/>
      <dgm:t>
        <a:bodyPr/>
        <a:lstStyle/>
        <a:p>
          <a:endParaRPr lang="en-US"/>
        </a:p>
      </dgm:t>
    </dgm:pt>
    <dgm:pt modelId="{65B9EF55-27D0-4270-878C-52D75BF2C572}" type="sibTrans" cxnId="{DF804478-5717-485F-B35D-1983FA4B5CA2}">
      <dgm:prSet/>
      <dgm:spPr/>
      <dgm:t>
        <a:bodyPr/>
        <a:lstStyle/>
        <a:p>
          <a:endParaRPr lang="en-US"/>
        </a:p>
      </dgm:t>
    </dgm:pt>
    <dgm:pt modelId="{37921C7D-75CD-4957-8D74-8A638B032D51}">
      <dgm:prSet custT="1"/>
      <dgm:spPr/>
      <dgm:t>
        <a:bodyPr/>
        <a:lstStyle/>
        <a:p>
          <a:r>
            <a:rPr lang="vi-VN" sz="2800" dirty="0" err="1" smtClean="0"/>
            <a:t>Làm thế nào để custom directive</a:t>
          </a:r>
          <a:endParaRPr lang="en-US" sz="2800" dirty="0" err="1" smtClean="0"/>
        </a:p>
      </dgm:t>
    </dgm:pt>
    <dgm:pt modelId="{E29B6A61-C5F0-470E-BC79-593C7B40FC10}" type="parTrans" cxnId="{B4B43233-923D-4D83-94B7-C28F0308F062}">
      <dgm:prSet/>
      <dgm:spPr/>
      <dgm:t>
        <a:bodyPr/>
        <a:lstStyle/>
        <a:p>
          <a:endParaRPr lang="en-US"/>
        </a:p>
      </dgm:t>
    </dgm:pt>
    <dgm:pt modelId="{735B108D-1188-4C94-9937-35EBB0F9EBDB}" type="sibTrans" cxnId="{B4B43233-923D-4D83-94B7-C28F0308F062}">
      <dgm:prSet/>
      <dgm:spPr/>
      <dgm:t>
        <a:bodyPr/>
        <a:lstStyle/>
        <a:p>
          <a:endParaRPr lang="en-US"/>
        </a:p>
      </dgm:t>
    </dgm:pt>
    <dgm:pt modelId="{B8B3F287-29A8-42C3-AE2C-6220A7278FEF}">
      <dgm:prSet custT="1"/>
      <dgm:spPr/>
      <dgm:t>
        <a:bodyPr/>
        <a:lstStyle/>
        <a:p>
          <a:r>
            <a:rPr lang="en-US" sz="2800" dirty="0" err="1" smtClean="0"/>
            <a:t>Sử dụng custom directive</a:t>
          </a:r>
        </a:p>
      </dgm:t>
    </dgm:pt>
    <dgm:pt modelId="{458F21FB-B5C7-45AF-92FD-F5BE5A61700A}" type="parTrans" cxnId="{E718E27A-859E-4F32-AC2F-2F30AC4D2393}">
      <dgm:prSet/>
      <dgm:spPr/>
      <dgm:t>
        <a:bodyPr/>
        <a:lstStyle/>
        <a:p>
          <a:endParaRPr lang="en-US"/>
        </a:p>
      </dgm:t>
    </dgm:pt>
    <dgm:pt modelId="{C01E81B7-E11C-442A-9E0B-B2F924BCE715}" type="sibTrans" cxnId="{E718E27A-859E-4F32-AC2F-2F30AC4D2393}">
      <dgm:prSet/>
      <dgm:spPr/>
      <dgm:t>
        <a:bodyPr/>
        <a:lstStyle/>
        <a:p>
          <a:endParaRPr lang="en-US"/>
        </a:p>
      </dgm:t>
    </dgm:pt>
    <dgm:pt modelId="{012C4F6C-0064-43FE-B674-72927F367BB1}">
      <dgm:prSet custT="1"/>
      <dgm:spPr/>
      <dgm:t>
        <a:bodyPr/>
        <a:lstStyle/>
        <a:p>
          <a:r>
            <a:rPr lang="en-US" sz="2800" dirty="0" err="1" smtClean="0"/>
            <a:t>Mô tả khái niệm về scope trong AngularJS</a:t>
          </a:r>
        </a:p>
      </dgm:t>
    </dgm:pt>
    <dgm:pt modelId="{E570E379-830F-4EAF-B776-B91C739A820B}" type="parTrans" cxnId="{0EF44052-B2C2-4F71-BC2F-31A0ECC2B7DD}">
      <dgm:prSet/>
      <dgm:spPr/>
      <dgm:t>
        <a:bodyPr/>
        <a:lstStyle/>
        <a:p>
          <a:endParaRPr lang="en-US"/>
        </a:p>
      </dgm:t>
    </dgm:pt>
    <dgm:pt modelId="{A278E577-2E34-4035-8B54-817731EFEC67}" type="sibTrans" cxnId="{0EF44052-B2C2-4F71-BC2F-31A0ECC2B7DD}">
      <dgm:prSet/>
      <dgm:spPr/>
      <dgm:t>
        <a:bodyPr/>
        <a:lstStyle/>
        <a:p>
          <a:endParaRPr lang="en-US"/>
        </a:p>
      </dgm:t>
    </dgm:pt>
    <dgm:pt modelId="{6DF06E11-0534-4DD5-9680-8F8A18D6B04B}" type="pres">
      <dgm:prSet presAssocID="{713BD1CA-09A0-4B33-ACDD-298B1FF93DA9}" presName="Name0" presStyleCnt="0">
        <dgm:presLayoutVars>
          <dgm:chMax val="7"/>
          <dgm:chPref val="7"/>
          <dgm:dir/>
        </dgm:presLayoutVars>
      </dgm:prSet>
      <dgm:spPr/>
      <dgm:t>
        <a:bodyPr/>
        <a:lstStyle/>
        <a:p>
          <a:endParaRPr lang="en-US"/>
        </a:p>
      </dgm:t>
    </dgm:pt>
    <dgm:pt modelId="{EABBFCF6-DD37-4206-8724-D9B7D62A7077}" type="pres">
      <dgm:prSet presAssocID="{713BD1CA-09A0-4B33-ACDD-298B1FF93DA9}" presName="Name1" presStyleCnt="0"/>
      <dgm:spPr/>
      <dgm:t>
        <a:bodyPr/>
        <a:lstStyle/>
        <a:p>
          <a:endParaRPr lang="en-US"/>
        </a:p>
      </dgm:t>
    </dgm:pt>
    <dgm:pt modelId="{5E09BA07-50B3-4832-85EB-F7946951BBE3}" type="pres">
      <dgm:prSet presAssocID="{713BD1CA-09A0-4B33-ACDD-298B1FF93DA9}" presName="cycle" presStyleCnt="0"/>
      <dgm:spPr/>
      <dgm:t>
        <a:bodyPr/>
        <a:lstStyle/>
        <a:p>
          <a:endParaRPr lang="en-US"/>
        </a:p>
      </dgm:t>
    </dgm:pt>
    <dgm:pt modelId="{A8B1E5ED-888F-4FD6-A444-51D8EDD91A9F}" type="pres">
      <dgm:prSet presAssocID="{713BD1CA-09A0-4B33-ACDD-298B1FF93DA9}" presName="srcNode" presStyleLbl="node1" presStyleIdx="0" presStyleCnt="5"/>
      <dgm:spPr/>
      <dgm:t>
        <a:bodyPr/>
        <a:lstStyle/>
        <a:p>
          <a:endParaRPr lang="en-US"/>
        </a:p>
      </dgm:t>
    </dgm:pt>
    <dgm:pt modelId="{AF089503-6669-4B00-A2A8-FFDF66CC00AB}" type="pres">
      <dgm:prSet presAssocID="{713BD1CA-09A0-4B33-ACDD-298B1FF93DA9}" presName="conn" presStyleLbl="parChTrans1D2" presStyleIdx="0" presStyleCnt="1"/>
      <dgm:spPr/>
      <dgm:t>
        <a:bodyPr/>
        <a:lstStyle/>
        <a:p>
          <a:endParaRPr lang="en-US"/>
        </a:p>
      </dgm:t>
    </dgm:pt>
    <dgm:pt modelId="{62BC91DC-9D5B-4A8A-874E-FDACCD770CB4}" type="pres">
      <dgm:prSet presAssocID="{713BD1CA-09A0-4B33-ACDD-298B1FF93DA9}" presName="extraNode" presStyleLbl="node1" presStyleIdx="0" presStyleCnt="5"/>
      <dgm:spPr/>
      <dgm:t>
        <a:bodyPr/>
        <a:lstStyle/>
        <a:p>
          <a:endParaRPr lang="en-US"/>
        </a:p>
      </dgm:t>
    </dgm:pt>
    <dgm:pt modelId="{D9E3122B-ACDB-4D8E-ADB8-D4F9EE8D2119}" type="pres">
      <dgm:prSet presAssocID="{713BD1CA-09A0-4B33-ACDD-298B1FF93DA9}" presName="dstNode" presStyleLbl="node1" presStyleIdx="0" presStyleCnt="5"/>
      <dgm:spPr/>
      <dgm:t>
        <a:bodyPr/>
        <a:lstStyle/>
        <a:p>
          <a:endParaRPr lang="en-US"/>
        </a:p>
      </dgm:t>
    </dgm:pt>
    <dgm:pt modelId="{EC4C11F0-F5D7-471B-8536-9249D119BF72}" type="pres">
      <dgm:prSet presAssocID="{2DC5C7D7-12AB-42AA-AE8A-E823740657D3}" presName="text_1" presStyleLbl="node1" presStyleIdx="0" presStyleCnt="5">
        <dgm:presLayoutVars>
          <dgm:bulletEnabled val="1"/>
        </dgm:presLayoutVars>
      </dgm:prSet>
      <dgm:spPr/>
      <dgm:t>
        <a:bodyPr/>
        <a:lstStyle/>
        <a:p>
          <a:endParaRPr lang="en-US"/>
        </a:p>
      </dgm:t>
    </dgm:pt>
    <dgm:pt modelId="{5B44528A-ACE7-498A-ABFE-DC2BF0F50EF8}" type="pres">
      <dgm:prSet presAssocID="{2DC5C7D7-12AB-42AA-AE8A-E823740657D3}" presName="accent_1" presStyleCnt="0"/>
      <dgm:spPr/>
      <dgm:t>
        <a:bodyPr/>
        <a:lstStyle/>
        <a:p>
          <a:endParaRPr lang="en-US"/>
        </a:p>
      </dgm:t>
    </dgm:pt>
    <dgm:pt modelId="{2CF52975-0203-4A0C-8CDB-72E8791966F3}" type="pres">
      <dgm:prSet presAssocID="{2DC5C7D7-12AB-42AA-AE8A-E823740657D3}" presName="accentRepeatNode" presStyleLbl="solidFgAcc1" presStyleIdx="0" presStyleCnt="5" custLinFactNeighborX="5025" custLinFactNeighborY="1168"/>
      <dgm:spPr/>
      <dgm:t>
        <a:bodyPr/>
        <a:lstStyle/>
        <a:p>
          <a:endParaRPr lang="en-US"/>
        </a:p>
      </dgm:t>
    </dgm:pt>
    <dgm:pt modelId="{479EDE46-A6AD-4286-9A7F-D3F3C6E1004A}" type="pres">
      <dgm:prSet presAssocID="{3B880131-8980-4526-933F-08FCBFB18497}" presName="text_2" presStyleLbl="node1" presStyleIdx="1" presStyleCnt="5">
        <dgm:presLayoutVars>
          <dgm:bulletEnabled val="1"/>
        </dgm:presLayoutVars>
      </dgm:prSet>
      <dgm:spPr/>
      <dgm:t>
        <a:bodyPr/>
        <a:lstStyle/>
        <a:p>
          <a:endParaRPr lang="en-US"/>
        </a:p>
      </dgm:t>
    </dgm:pt>
    <dgm:pt modelId="{E5DF812C-F2F7-4048-8F90-B8297DE42344}" type="pres">
      <dgm:prSet presAssocID="{3B880131-8980-4526-933F-08FCBFB18497}" presName="accent_2" presStyleCnt="0"/>
      <dgm:spPr/>
    </dgm:pt>
    <dgm:pt modelId="{F949CF10-3D33-446D-935B-78768CF0249B}" type="pres">
      <dgm:prSet presAssocID="{3B880131-8980-4526-933F-08FCBFB18497}" presName="accentRepeatNode" presStyleLbl="solidFgAcc1" presStyleIdx="1" presStyleCnt="5"/>
      <dgm:spPr/>
    </dgm:pt>
    <dgm:pt modelId="{6A2E1558-4526-40C6-94DB-89B3752F035B}" type="pres">
      <dgm:prSet presAssocID="{37921C7D-75CD-4957-8D74-8A638B032D51}" presName="text_3" presStyleLbl="node1" presStyleIdx="2" presStyleCnt="5">
        <dgm:presLayoutVars>
          <dgm:bulletEnabled val="1"/>
        </dgm:presLayoutVars>
      </dgm:prSet>
      <dgm:spPr/>
      <dgm:t>
        <a:bodyPr/>
        <a:lstStyle/>
        <a:p>
          <a:endParaRPr lang="en-US"/>
        </a:p>
      </dgm:t>
    </dgm:pt>
    <dgm:pt modelId="{434C4BBA-8DEA-4DEB-8D83-8CBB3D4E9D46}" type="pres">
      <dgm:prSet presAssocID="{37921C7D-75CD-4957-8D74-8A638B032D51}" presName="accent_3" presStyleCnt="0"/>
      <dgm:spPr/>
    </dgm:pt>
    <dgm:pt modelId="{B9140792-3D66-4097-8A93-B9CB0044D435}" type="pres">
      <dgm:prSet presAssocID="{37921C7D-75CD-4957-8D74-8A638B032D51}" presName="accentRepeatNode" presStyleLbl="solidFgAcc1" presStyleIdx="2" presStyleCnt="5"/>
      <dgm:spPr/>
    </dgm:pt>
    <dgm:pt modelId="{90EBC612-8EA6-47BA-8E30-98D688388F22}" type="pres">
      <dgm:prSet presAssocID="{B8B3F287-29A8-42C3-AE2C-6220A7278FEF}" presName="text_4" presStyleLbl="node1" presStyleIdx="3" presStyleCnt="5">
        <dgm:presLayoutVars>
          <dgm:bulletEnabled val="1"/>
        </dgm:presLayoutVars>
      </dgm:prSet>
      <dgm:spPr/>
      <dgm:t>
        <a:bodyPr/>
        <a:lstStyle/>
        <a:p>
          <a:endParaRPr lang="en-US"/>
        </a:p>
      </dgm:t>
    </dgm:pt>
    <dgm:pt modelId="{9CD2AB88-4549-475D-8C74-193C610DBF03}" type="pres">
      <dgm:prSet presAssocID="{B8B3F287-29A8-42C3-AE2C-6220A7278FEF}" presName="accent_4" presStyleCnt="0"/>
      <dgm:spPr/>
    </dgm:pt>
    <dgm:pt modelId="{6AC8AF38-15A9-4AFF-A184-9C376F5F8C45}" type="pres">
      <dgm:prSet presAssocID="{B8B3F287-29A8-42C3-AE2C-6220A7278FEF}" presName="accentRepeatNode" presStyleLbl="solidFgAcc1" presStyleIdx="3" presStyleCnt="5"/>
      <dgm:spPr/>
    </dgm:pt>
    <dgm:pt modelId="{CD1DEB0D-B31B-42F1-ADF0-88856BEAE9B6}" type="pres">
      <dgm:prSet presAssocID="{012C4F6C-0064-43FE-B674-72927F367BB1}" presName="text_5" presStyleLbl="node1" presStyleIdx="4" presStyleCnt="5">
        <dgm:presLayoutVars>
          <dgm:bulletEnabled val="1"/>
        </dgm:presLayoutVars>
      </dgm:prSet>
      <dgm:spPr/>
      <dgm:t>
        <a:bodyPr/>
        <a:lstStyle/>
        <a:p>
          <a:endParaRPr lang="en-US"/>
        </a:p>
      </dgm:t>
    </dgm:pt>
    <dgm:pt modelId="{4404FF74-2349-4BAF-A7E2-53C9732A7128}" type="pres">
      <dgm:prSet presAssocID="{012C4F6C-0064-43FE-B674-72927F367BB1}" presName="accent_5" presStyleCnt="0"/>
      <dgm:spPr/>
    </dgm:pt>
    <dgm:pt modelId="{291BC16A-5F9A-406B-BD7E-265F7AC8871E}" type="pres">
      <dgm:prSet presAssocID="{012C4F6C-0064-43FE-B674-72927F367BB1}" presName="accentRepeatNode" presStyleLbl="solidFgAcc1" presStyleIdx="4" presStyleCnt="5"/>
      <dgm:spPr/>
    </dgm:pt>
  </dgm:ptLst>
  <dgm:cxnLst>
    <dgm:cxn modelId="{0EF44052-B2C2-4F71-BC2F-31A0ECC2B7DD}" srcId="{713BD1CA-09A0-4B33-ACDD-298B1FF93DA9}" destId="{012C4F6C-0064-43FE-B674-72927F367BB1}" srcOrd="4" destOrd="0" parTransId="{E570E379-830F-4EAF-B776-B91C739A820B}" sibTransId="{A278E577-2E34-4035-8B54-817731EFEC67}"/>
    <dgm:cxn modelId="{DF804478-5717-485F-B35D-1983FA4B5CA2}" srcId="{713BD1CA-09A0-4B33-ACDD-298B1FF93DA9}" destId="{3B880131-8980-4526-933F-08FCBFB18497}" srcOrd="1" destOrd="0" parTransId="{DBAD6706-DEE6-4FC1-BD10-60AD4FB9A58F}" sibTransId="{65B9EF55-27D0-4270-878C-52D75BF2C572}"/>
    <dgm:cxn modelId="{B4B43233-923D-4D83-94B7-C28F0308F062}" srcId="{713BD1CA-09A0-4B33-ACDD-298B1FF93DA9}" destId="{37921C7D-75CD-4957-8D74-8A638B032D51}" srcOrd="2" destOrd="0" parTransId="{E29B6A61-C5F0-470E-BC79-593C7B40FC10}" sibTransId="{735B108D-1188-4C94-9937-35EBB0F9EBDB}"/>
    <dgm:cxn modelId="{FE13B025-76D0-400B-836F-CDD4C5D9FB9E}" srcId="{713BD1CA-09A0-4B33-ACDD-298B1FF93DA9}" destId="{2DC5C7D7-12AB-42AA-AE8A-E823740657D3}" srcOrd="0" destOrd="0" parTransId="{7E9F1C0D-41F9-461D-B1EA-16DFEAC57F23}" sibTransId="{9FA764C9-4901-4722-A062-71EBD931E3EE}"/>
    <dgm:cxn modelId="{EAE897B6-A25E-465D-B996-7060516ABA09}" type="presOf" srcId="{012C4F6C-0064-43FE-B674-72927F367BB1}" destId="{CD1DEB0D-B31B-42F1-ADF0-88856BEAE9B6}" srcOrd="0" destOrd="0" presId="urn:microsoft.com/office/officeart/2008/layout/VerticalCurvedList"/>
    <dgm:cxn modelId="{BF8B2AA4-5BEC-4934-A5DC-29E4DE76D72E}" type="presOf" srcId="{2DC5C7D7-12AB-42AA-AE8A-E823740657D3}" destId="{EC4C11F0-F5D7-471B-8536-9249D119BF72}" srcOrd="0" destOrd="0" presId="urn:microsoft.com/office/officeart/2008/layout/VerticalCurvedList"/>
    <dgm:cxn modelId="{F8C5C230-DE61-4BB7-B485-61A42E03C0FE}" type="presOf" srcId="{3B880131-8980-4526-933F-08FCBFB18497}" destId="{479EDE46-A6AD-4286-9A7F-D3F3C6E1004A}" srcOrd="0" destOrd="0" presId="urn:microsoft.com/office/officeart/2008/layout/VerticalCurvedList"/>
    <dgm:cxn modelId="{1DBB3EB9-843D-4AFF-834D-45474778A103}" type="presOf" srcId="{B8B3F287-29A8-42C3-AE2C-6220A7278FEF}" destId="{90EBC612-8EA6-47BA-8E30-98D688388F22}" srcOrd="0" destOrd="0" presId="urn:microsoft.com/office/officeart/2008/layout/VerticalCurvedList"/>
    <dgm:cxn modelId="{E718E27A-859E-4F32-AC2F-2F30AC4D2393}" srcId="{713BD1CA-09A0-4B33-ACDD-298B1FF93DA9}" destId="{B8B3F287-29A8-42C3-AE2C-6220A7278FEF}" srcOrd="3" destOrd="0" parTransId="{458F21FB-B5C7-45AF-92FD-F5BE5A61700A}" sibTransId="{C01E81B7-E11C-442A-9E0B-B2F924BCE715}"/>
    <dgm:cxn modelId="{D7788242-A4BD-4F5E-A1E3-09C000AE8A5F}" type="presOf" srcId="{9FA764C9-4901-4722-A062-71EBD931E3EE}" destId="{AF089503-6669-4B00-A2A8-FFDF66CC00AB}" srcOrd="0" destOrd="0" presId="urn:microsoft.com/office/officeart/2008/layout/VerticalCurvedList"/>
    <dgm:cxn modelId="{272676FD-5B44-4762-9886-ED6774F2816E}" type="presOf" srcId="{37921C7D-75CD-4957-8D74-8A638B032D51}" destId="{6A2E1558-4526-40C6-94DB-89B3752F035B}" srcOrd="0" destOrd="0" presId="urn:microsoft.com/office/officeart/2008/layout/VerticalCurvedList"/>
    <dgm:cxn modelId="{37962B30-D25B-4274-95B7-D3C6A8C61AEE}" type="presOf" srcId="{713BD1CA-09A0-4B33-ACDD-298B1FF93DA9}" destId="{6DF06E11-0534-4DD5-9680-8F8A18D6B04B}" srcOrd="0" destOrd="0" presId="urn:microsoft.com/office/officeart/2008/layout/VerticalCurvedList"/>
    <dgm:cxn modelId="{37AD9A44-77BA-45A3-A648-5E9B3A5F9D51}" type="presParOf" srcId="{6DF06E11-0534-4DD5-9680-8F8A18D6B04B}" destId="{EABBFCF6-DD37-4206-8724-D9B7D62A7077}" srcOrd="0" destOrd="0" presId="urn:microsoft.com/office/officeart/2008/layout/VerticalCurvedList"/>
    <dgm:cxn modelId="{782F06CE-DBBC-493D-847C-3B8656D94F79}" type="presParOf" srcId="{EABBFCF6-DD37-4206-8724-D9B7D62A7077}" destId="{5E09BA07-50B3-4832-85EB-F7946951BBE3}" srcOrd="0" destOrd="0" presId="urn:microsoft.com/office/officeart/2008/layout/VerticalCurvedList"/>
    <dgm:cxn modelId="{224A4E5B-4844-4F4E-854E-C3BFD79553AA}" type="presParOf" srcId="{5E09BA07-50B3-4832-85EB-F7946951BBE3}" destId="{A8B1E5ED-888F-4FD6-A444-51D8EDD91A9F}" srcOrd="0" destOrd="0" presId="urn:microsoft.com/office/officeart/2008/layout/VerticalCurvedList"/>
    <dgm:cxn modelId="{E7BB6E2F-CF1C-4716-9228-3B32AD4C560A}" type="presParOf" srcId="{5E09BA07-50B3-4832-85EB-F7946951BBE3}" destId="{AF089503-6669-4B00-A2A8-FFDF66CC00AB}" srcOrd="1" destOrd="0" presId="urn:microsoft.com/office/officeart/2008/layout/VerticalCurvedList"/>
    <dgm:cxn modelId="{6CE8BE39-60F1-4AA9-9408-82F07ABCE522}" type="presParOf" srcId="{5E09BA07-50B3-4832-85EB-F7946951BBE3}" destId="{62BC91DC-9D5B-4A8A-874E-FDACCD770CB4}" srcOrd="2" destOrd="0" presId="urn:microsoft.com/office/officeart/2008/layout/VerticalCurvedList"/>
    <dgm:cxn modelId="{A26AFE44-929A-43DD-85BC-41DBD7D51D05}" type="presParOf" srcId="{5E09BA07-50B3-4832-85EB-F7946951BBE3}" destId="{D9E3122B-ACDB-4D8E-ADB8-D4F9EE8D2119}" srcOrd="3" destOrd="0" presId="urn:microsoft.com/office/officeart/2008/layout/VerticalCurvedList"/>
    <dgm:cxn modelId="{9EC28B07-1E2B-43DA-B048-A59A00CB7306}" type="presParOf" srcId="{EABBFCF6-DD37-4206-8724-D9B7D62A7077}" destId="{EC4C11F0-F5D7-471B-8536-9249D119BF72}" srcOrd="1" destOrd="0" presId="urn:microsoft.com/office/officeart/2008/layout/VerticalCurvedList"/>
    <dgm:cxn modelId="{0F7304C6-5458-4E30-ACFD-7BD43D80740C}" type="presParOf" srcId="{EABBFCF6-DD37-4206-8724-D9B7D62A7077}" destId="{5B44528A-ACE7-498A-ABFE-DC2BF0F50EF8}" srcOrd="2" destOrd="0" presId="urn:microsoft.com/office/officeart/2008/layout/VerticalCurvedList"/>
    <dgm:cxn modelId="{1AD16C5D-8874-4A2E-A3E9-557955EFBD8D}" type="presParOf" srcId="{5B44528A-ACE7-498A-ABFE-DC2BF0F50EF8}" destId="{2CF52975-0203-4A0C-8CDB-72E8791966F3}" srcOrd="0" destOrd="0" presId="urn:microsoft.com/office/officeart/2008/layout/VerticalCurvedList"/>
    <dgm:cxn modelId="{69DBAF2B-FFAB-472F-9C75-78BA8E836C5F}" type="presParOf" srcId="{EABBFCF6-DD37-4206-8724-D9B7D62A7077}" destId="{479EDE46-A6AD-4286-9A7F-D3F3C6E1004A}" srcOrd="3" destOrd="0" presId="urn:microsoft.com/office/officeart/2008/layout/VerticalCurvedList"/>
    <dgm:cxn modelId="{A321D64B-3681-4E22-9E35-89A90A121397}" type="presParOf" srcId="{EABBFCF6-DD37-4206-8724-D9B7D62A7077}" destId="{E5DF812C-F2F7-4048-8F90-B8297DE42344}" srcOrd="4" destOrd="0" presId="urn:microsoft.com/office/officeart/2008/layout/VerticalCurvedList"/>
    <dgm:cxn modelId="{9B7278B5-3E45-4E30-A8C0-D214B16A1EBE}" type="presParOf" srcId="{E5DF812C-F2F7-4048-8F90-B8297DE42344}" destId="{F949CF10-3D33-446D-935B-78768CF0249B}" srcOrd="0" destOrd="0" presId="urn:microsoft.com/office/officeart/2008/layout/VerticalCurvedList"/>
    <dgm:cxn modelId="{8A64DAF3-B5BA-481A-8DB3-843C8A2F44B9}" type="presParOf" srcId="{EABBFCF6-DD37-4206-8724-D9B7D62A7077}" destId="{6A2E1558-4526-40C6-94DB-89B3752F035B}" srcOrd="5" destOrd="0" presId="urn:microsoft.com/office/officeart/2008/layout/VerticalCurvedList"/>
    <dgm:cxn modelId="{E010C29E-06F7-4896-8601-25AEC9036673}" type="presParOf" srcId="{EABBFCF6-DD37-4206-8724-D9B7D62A7077}" destId="{434C4BBA-8DEA-4DEB-8D83-8CBB3D4E9D46}" srcOrd="6" destOrd="0" presId="urn:microsoft.com/office/officeart/2008/layout/VerticalCurvedList"/>
    <dgm:cxn modelId="{C221EF01-88F6-478E-B0CC-195C8A1F4F2B}" type="presParOf" srcId="{434C4BBA-8DEA-4DEB-8D83-8CBB3D4E9D46}" destId="{B9140792-3D66-4097-8A93-B9CB0044D435}" srcOrd="0" destOrd="0" presId="urn:microsoft.com/office/officeart/2008/layout/VerticalCurvedList"/>
    <dgm:cxn modelId="{19C75D0A-C44B-40C6-A648-F39EE2DF44C7}" type="presParOf" srcId="{EABBFCF6-DD37-4206-8724-D9B7D62A7077}" destId="{90EBC612-8EA6-47BA-8E30-98D688388F22}" srcOrd="7" destOrd="0" presId="urn:microsoft.com/office/officeart/2008/layout/VerticalCurvedList"/>
    <dgm:cxn modelId="{B2D1AE1D-D3F5-409A-B4E5-7E22A54A07B5}" type="presParOf" srcId="{EABBFCF6-DD37-4206-8724-D9B7D62A7077}" destId="{9CD2AB88-4549-475D-8C74-193C610DBF03}" srcOrd="8" destOrd="0" presId="urn:microsoft.com/office/officeart/2008/layout/VerticalCurvedList"/>
    <dgm:cxn modelId="{DC89527C-EF7F-46E0-BF90-556D75F31037}" type="presParOf" srcId="{9CD2AB88-4549-475D-8C74-193C610DBF03}" destId="{6AC8AF38-15A9-4AFF-A184-9C376F5F8C45}" srcOrd="0" destOrd="0" presId="urn:microsoft.com/office/officeart/2008/layout/VerticalCurvedList"/>
    <dgm:cxn modelId="{32508F4C-B6F9-4791-B123-C6E37B16A6A4}" type="presParOf" srcId="{EABBFCF6-DD37-4206-8724-D9B7D62A7077}" destId="{CD1DEB0D-B31B-42F1-ADF0-88856BEAE9B6}" srcOrd="9" destOrd="0" presId="urn:microsoft.com/office/officeart/2008/layout/VerticalCurvedList"/>
    <dgm:cxn modelId="{B6E64E77-C13C-4537-8BA3-8AEF8F1E1C30}" type="presParOf" srcId="{EABBFCF6-DD37-4206-8724-D9B7D62A7077}" destId="{4404FF74-2349-4BAF-A7E2-53C9732A7128}" srcOrd="10" destOrd="0" presId="urn:microsoft.com/office/officeart/2008/layout/VerticalCurvedList"/>
    <dgm:cxn modelId="{09074F02-DDB7-4C61-B308-9480913D081F}" type="presParOf" srcId="{4404FF74-2349-4BAF-A7E2-53C9732A7128}" destId="{291BC16A-5F9A-406B-BD7E-265F7AC8871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F2F028-84FC-42AE-8D17-780327CEB6C1}" type="doc">
      <dgm:prSet loTypeId="urn:microsoft.com/office/officeart/2005/8/layout/default" loCatId="list" qsTypeId="urn:microsoft.com/office/officeart/2005/8/quickstyle/simple3" qsCatId="simple" csTypeId="urn:microsoft.com/office/officeart/2005/8/colors/colorful4" csCatId="colorful" phldr="1"/>
      <dgm:spPr/>
      <dgm:t>
        <a:bodyPr/>
        <a:lstStyle/>
        <a:p>
          <a:endParaRPr lang="en-US"/>
        </a:p>
      </dgm:t>
    </dgm:pt>
    <dgm:pt modelId="{78D10DE6-EE7D-4E53-AD00-63C03CDDCEA1}">
      <dgm:prSet phldrT="[Text]" custT="1"/>
      <dgm:spPr/>
      <dgm:t>
        <a:bodyPr/>
        <a:lstStyle/>
        <a:p>
          <a:r>
            <a:rPr lang="en-US" sz="3200" dirty="0" smtClean="0"/>
            <a:t>Ng-app</a:t>
          </a:r>
          <a:endParaRPr lang="en-US" sz="3200" dirty="0"/>
        </a:p>
      </dgm:t>
    </dgm:pt>
    <dgm:pt modelId="{0393E47E-E31A-4360-9182-99EBA9C29036}" type="parTrans" cxnId="{39F00C23-F8F6-4B11-86A1-A1DE2A54AD84}">
      <dgm:prSet/>
      <dgm:spPr/>
      <dgm:t>
        <a:bodyPr/>
        <a:lstStyle/>
        <a:p>
          <a:endParaRPr lang="en-US"/>
        </a:p>
      </dgm:t>
    </dgm:pt>
    <dgm:pt modelId="{3D458961-5020-4C04-BAA3-B139ACDE17A7}" type="sibTrans" cxnId="{39F00C23-F8F6-4B11-86A1-A1DE2A54AD84}">
      <dgm:prSet/>
      <dgm:spPr/>
      <dgm:t>
        <a:bodyPr/>
        <a:lstStyle/>
        <a:p>
          <a:endParaRPr lang="en-US"/>
        </a:p>
      </dgm:t>
    </dgm:pt>
    <dgm:pt modelId="{328CB323-71FF-4F2D-986D-3A696D8E6518}">
      <dgm:prSet phldrT="[Text]" custT="1"/>
      <dgm:spPr/>
      <dgm:t>
        <a:bodyPr/>
        <a:lstStyle/>
        <a:p>
          <a:r>
            <a:rPr lang="en-US" sz="3200" dirty="0" smtClean="0"/>
            <a:t>Ng-model</a:t>
          </a:r>
          <a:endParaRPr lang="en-US" sz="3200" dirty="0"/>
        </a:p>
      </dgm:t>
    </dgm:pt>
    <dgm:pt modelId="{76714DA2-5094-436F-B532-8F0C547348BF}" type="parTrans" cxnId="{C31F96F0-67B3-49F8-BA4E-915A1305F24D}">
      <dgm:prSet/>
      <dgm:spPr/>
      <dgm:t>
        <a:bodyPr/>
        <a:lstStyle/>
        <a:p>
          <a:endParaRPr lang="en-US"/>
        </a:p>
      </dgm:t>
    </dgm:pt>
    <dgm:pt modelId="{370DBB7D-8F35-43C0-9F2D-6CCCA0A5020E}" type="sibTrans" cxnId="{C31F96F0-67B3-49F8-BA4E-915A1305F24D}">
      <dgm:prSet/>
      <dgm:spPr/>
      <dgm:t>
        <a:bodyPr/>
        <a:lstStyle/>
        <a:p>
          <a:endParaRPr lang="en-US"/>
        </a:p>
      </dgm:t>
    </dgm:pt>
    <dgm:pt modelId="{AFD86BF8-4DFE-4FDF-8258-2C8CE23A4FD3}">
      <dgm:prSet phldrT="[Text]" custT="1"/>
      <dgm:spPr/>
      <dgm:t>
        <a:bodyPr/>
        <a:lstStyle/>
        <a:p>
          <a:r>
            <a:rPr lang="en-US" sz="3200" dirty="0" smtClean="0"/>
            <a:t>Ng-hide</a:t>
          </a:r>
          <a:endParaRPr lang="en-US" sz="3200" dirty="0"/>
        </a:p>
      </dgm:t>
    </dgm:pt>
    <dgm:pt modelId="{7716DDBE-8438-4CBD-92B9-169293150DAC}" type="parTrans" cxnId="{9BC3BA07-8CB3-46E1-9DBA-1491A5E0925A}">
      <dgm:prSet/>
      <dgm:spPr/>
      <dgm:t>
        <a:bodyPr/>
        <a:lstStyle/>
        <a:p>
          <a:endParaRPr lang="en-US"/>
        </a:p>
      </dgm:t>
    </dgm:pt>
    <dgm:pt modelId="{128AA2A0-CFB2-48E3-9038-3164DFED0BAC}" type="sibTrans" cxnId="{9BC3BA07-8CB3-46E1-9DBA-1491A5E0925A}">
      <dgm:prSet/>
      <dgm:spPr/>
      <dgm:t>
        <a:bodyPr/>
        <a:lstStyle/>
        <a:p>
          <a:endParaRPr lang="en-US"/>
        </a:p>
      </dgm:t>
    </dgm:pt>
    <dgm:pt modelId="{7A4A00DB-3B60-4845-A703-92FD1F50C119}">
      <dgm:prSet phldrT="[Text]" custT="1"/>
      <dgm:spPr/>
      <dgm:t>
        <a:bodyPr/>
        <a:lstStyle/>
        <a:p>
          <a:r>
            <a:rPr lang="en-US" sz="3200" dirty="0" smtClean="0"/>
            <a:t>Ng-show</a:t>
          </a:r>
          <a:endParaRPr lang="en-US" sz="3200" dirty="0"/>
        </a:p>
      </dgm:t>
    </dgm:pt>
    <dgm:pt modelId="{C7B7ACD5-2526-4F3D-A778-2086BD8D7226}" type="parTrans" cxnId="{EB87DE38-3AB4-418B-A013-41DDF872E9CD}">
      <dgm:prSet/>
      <dgm:spPr/>
      <dgm:t>
        <a:bodyPr/>
        <a:lstStyle/>
        <a:p>
          <a:endParaRPr lang="en-US"/>
        </a:p>
      </dgm:t>
    </dgm:pt>
    <dgm:pt modelId="{F3C44C03-7BC4-4274-8C5C-E3B2401C1DAF}" type="sibTrans" cxnId="{EB87DE38-3AB4-418B-A013-41DDF872E9CD}">
      <dgm:prSet/>
      <dgm:spPr/>
      <dgm:t>
        <a:bodyPr/>
        <a:lstStyle/>
        <a:p>
          <a:endParaRPr lang="en-US"/>
        </a:p>
      </dgm:t>
    </dgm:pt>
    <dgm:pt modelId="{4E78C05B-9BFD-4043-B71C-12ADF4D731FD}">
      <dgm:prSet phldrT="[Text]" custT="1"/>
      <dgm:spPr/>
      <dgm:t>
        <a:bodyPr/>
        <a:lstStyle/>
        <a:p>
          <a:r>
            <a:rPr lang="en-US" sz="3200" dirty="0" smtClean="0"/>
            <a:t>Ng-include</a:t>
          </a:r>
          <a:endParaRPr lang="en-US" sz="3200" dirty="0"/>
        </a:p>
      </dgm:t>
    </dgm:pt>
    <dgm:pt modelId="{86BDFB94-933A-4A36-965B-EDD98BE12258}" type="parTrans" cxnId="{09B63196-FB1A-408F-978B-47B3CE3AB4D2}">
      <dgm:prSet/>
      <dgm:spPr/>
      <dgm:t>
        <a:bodyPr/>
        <a:lstStyle/>
        <a:p>
          <a:endParaRPr lang="en-US"/>
        </a:p>
      </dgm:t>
    </dgm:pt>
    <dgm:pt modelId="{FD65D12E-DE6F-4761-818C-03533EE8679E}" type="sibTrans" cxnId="{09B63196-FB1A-408F-978B-47B3CE3AB4D2}">
      <dgm:prSet/>
      <dgm:spPr/>
      <dgm:t>
        <a:bodyPr/>
        <a:lstStyle/>
        <a:p>
          <a:endParaRPr lang="en-US"/>
        </a:p>
      </dgm:t>
    </dgm:pt>
    <dgm:pt modelId="{88E6F6E3-192B-46A3-9408-E1951AE85163}">
      <dgm:prSet phldrT="[Text]" custT="1"/>
      <dgm:spPr/>
      <dgm:t>
        <a:bodyPr/>
        <a:lstStyle/>
        <a:p>
          <a:r>
            <a:rPr lang="en-US" sz="3200" dirty="0" smtClean="0"/>
            <a:t>Ng-repeat</a:t>
          </a:r>
          <a:endParaRPr lang="en-US" sz="3200" dirty="0"/>
        </a:p>
      </dgm:t>
    </dgm:pt>
    <dgm:pt modelId="{252E13B6-4BFD-4904-A7F8-E8F2BA031228}" type="parTrans" cxnId="{0A45C7E1-8828-4077-8149-A30033BC440C}">
      <dgm:prSet/>
      <dgm:spPr/>
      <dgm:t>
        <a:bodyPr/>
        <a:lstStyle/>
        <a:p>
          <a:endParaRPr lang="en-US"/>
        </a:p>
      </dgm:t>
    </dgm:pt>
    <dgm:pt modelId="{BEA65B6F-A8AC-4A34-96BD-4E85E5CCEFB8}" type="sibTrans" cxnId="{0A45C7E1-8828-4077-8149-A30033BC440C}">
      <dgm:prSet/>
      <dgm:spPr/>
      <dgm:t>
        <a:bodyPr/>
        <a:lstStyle/>
        <a:p>
          <a:endParaRPr lang="en-US"/>
        </a:p>
      </dgm:t>
    </dgm:pt>
    <dgm:pt modelId="{A99AA19E-E527-48F6-B2B7-FE3896399CF0}">
      <dgm:prSet phldrT="[Text]" custT="1"/>
      <dgm:spPr/>
      <dgm:t>
        <a:bodyPr/>
        <a:lstStyle/>
        <a:p>
          <a:r>
            <a:rPr lang="en-US" sz="3200" dirty="0" smtClean="0"/>
            <a:t>Ng-</a:t>
          </a:r>
          <a:r>
            <a:rPr lang="en-US" sz="3200" dirty="0" err="1" smtClean="0"/>
            <a:t>init</a:t>
          </a:r>
          <a:endParaRPr lang="en-US" sz="3200" dirty="0"/>
        </a:p>
      </dgm:t>
    </dgm:pt>
    <dgm:pt modelId="{9BF3BD8C-EFB4-498C-8CC1-6CC1334963F4}" type="parTrans" cxnId="{F4A360AA-B9EE-4320-AC67-A934E5D59BFF}">
      <dgm:prSet/>
      <dgm:spPr/>
      <dgm:t>
        <a:bodyPr/>
        <a:lstStyle/>
        <a:p>
          <a:endParaRPr lang="en-US"/>
        </a:p>
      </dgm:t>
    </dgm:pt>
    <dgm:pt modelId="{EDB81188-5B41-4C02-B7BF-8BF9ADB84498}" type="sibTrans" cxnId="{F4A360AA-B9EE-4320-AC67-A934E5D59BFF}">
      <dgm:prSet/>
      <dgm:spPr/>
      <dgm:t>
        <a:bodyPr/>
        <a:lstStyle/>
        <a:p>
          <a:endParaRPr lang="en-US"/>
        </a:p>
      </dgm:t>
    </dgm:pt>
    <dgm:pt modelId="{E1E83FC1-2160-4CFC-92A7-B72174D73773}" type="pres">
      <dgm:prSet presAssocID="{72F2F028-84FC-42AE-8D17-780327CEB6C1}" presName="diagram" presStyleCnt="0">
        <dgm:presLayoutVars>
          <dgm:dir/>
          <dgm:resizeHandles val="exact"/>
        </dgm:presLayoutVars>
      </dgm:prSet>
      <dgm:spPr/>
      <dgm:t>
        <a:bodyPr/>
        <a:lstStyle/>
        <a:p>
          <a:endParaRPr lang="en-US"/>
        </a:p>
      </dgm:t>
    </dgm:pt>
    <dgm:pt modelId="{F374B657-E5C7-474A-B021-DBD72C9C3C78}" type="pres">
      <dgm:prSet presAssocID="{78D10DE6-EE7D-4E53-AD00-63C03CDDCEA1}" presName="node" presStyleLbl="node1" presStyleIdx="0" presStyleCnt="7">
        <dgm:presLayoutVars>
          <dgm:bulletEnabled val="1"/>
        </dgm:presLayoutVars>
      </dgm:prSet>
      <dgm:spPr/>
      <dgm:t>
        <a:bodyPr/>
        <a:lstStyle/>
        <a:p>
          <a:endParaRPr lang="en-US"/>
        </a:p>
      </dgm:t>
    </dgm:pt>
    <dgm:pt modelId="{53E7FD21-2A97-4B53-BB6B-0219694D93A3}" type="pres">
      <dgm:prSet presAssocID="{3D458961-5020-4C04-BAA3-B139ACDE17A7}" presName="sibTrans" presStyleCnt="0"/>
      <dgm:spPr/>
    </dgm:pt>
    <dgm:pt modelId="{A9EC92A9-DF70-4C7C-BB3E-E3022E7372DE}" type="pres">
      <dgm:prSet presAssocID="{A99AA19E-E527-48F6-B2B7-FE3896399CF0}" presName="node" presStyleLbl="node1" presStyleIdx="1" presStyleCnt="7">
        <dgm:presLayoutVars>
          <dgm:bulletEnabled val="1"/>
        </dgm:presLayoutVars>
      </dgm:prSet>
      <dgm:spPr/>
      <dgm:t>
        <a:bodyPr/>
        <a:lstStyle/>
        <a:p>
          <a:endParaRPr lang="en-US"/>
        </a:p>
      </dgm:t>
    </dgm:pt>
    <dgm:pt modelId="{81F9BF3D-E58E-4322-BDE3-64EDE59D02C1}" type="pres">
      <dgm:prSet presAssocID="{EDB81188-5B41-4C02-B7BF-8BF9ADB84498}" presName="sibTrans" presStyleCnt="0"/>
      <dgm:spPr/>
    </dgm:pt>
    <dgm:pt modelId="{7985ED0E-5691-4A7E-ACBF-AC8B5BBBDDC9}" type="pres">
      <dgm:prSet presAssocID="{328CB323-71FF-4F2D-986D-3A696D8E6518}" presName="node" presStyleLbl="node1" presStyleIdx="2" presStyleCnt="7">
        <dgm:presLayoutVars>
          <dgm:bulletEnabled val="1"/>
        </dgm:presLayoutVars>
      </dgm:prSet>
      <dgm:spPr/>
      <dgm:t>
        <a:bodyPr/>
        <a:lstStyle/>
        <a:p>
          <a:endParaRPr lang="en-US"/>
        </a:p>
      </dgm:t>
    </dgm:pt>
    <dgm:pt modelId="{30640683-E314-400A-9656-A24A92D03930}" type="pres">
      <dgm:prSet presAssocID="{370DBB7D-8F35-43C0-9F2D-6CCCA0A5020E}" presName="sibTrans" presStyleCnt="0"/>
      <dgm:spPr/>
    </dgm:pt>
    <dgm:pt modelId="{F0FD2886-6C72-422B-A533-CC3F15195C77}" type="pres">
      <dgm:prSet presAssocID="{88E6F6E3-192B-46A3-9408-E1951AE85163}" presName="node" presStyleLbl="node1" presStyleIdx="3" presStyleCnt="7">
        <dgm:presLayoutVars>
          <dgm:bulletEnabled val="1"/>
        </dgm:presLayoutVars>
      </dgm:prSet>
      <dgm:spPr/>
      <dgm:t>
        <a:bodyPr/>
        <a:lstStyle/>
        <a:p>
          <a:endParaRPr lang="en-US"/>
        </a:p>
      </dgm:t>
    </dgm:pt>
    <dgm:pt modelId="{44ACE195-E788-42FA-8D8B-9C9EBD295F36}" type="pres">
      <dgm:prSet presAssocID="{BEA65B6F-A8AC-4A34-96BD-4E85E5CCEFB8}" presName="sibTrans" presStyleCnt="0"/>
      <dgm:spPr/>
    </dgm:pt>
    <dgm:pt modelId="{AD38684F-B9A5-486C-BD57-A282A3DFC7B6}" type="pres">
      <dgm:prSet presAssocID="{AFD86BF8-4DFE-4FDF-8258-2C8CE23A4FD3}" presName="node" presStyleLbl="node1" presStyleIdx="4" presStyleCnt="7">
        <dgm:presLayoutVars>
          <dgm:bulletEnabled val="1"/>
        </dgm:presLayoutVars>
      </dgm:prSet>
      <dgm:spPr/>
      <dgm:t>
        <a:bodyPr/>
        <a:lstStyle/>
        <a:p>
          <a:endParaRPr lang="en-US"/>
        </a:p>
      </dgm:t>
    </dgm:pt>
    <dgm:pt modelId="{DC3C6B3C-7DB5-4053-A6A1-B14180CF7F5C}" type="pres">
      <dgm:prSet presAssocID="{128AA2A0-CFB2-48E3-9038-3164DFED0BAC}" presName="sibTrans" presStyleCnt="0"/>
      <dgm:spPr/>
    </dgm:pt>
    <dgm:pt modelId="{93B6066D-9358-4AA8-8D35-E5EA4DF3F997}" type="pres">
      <dgm:prSet presAssocID="{7A4A00DB-3B60-4845-A703-92FD1F50C119}" presName="node" presStyleLbl="node1" presStyleIdx="5" presStyleCnt="7">
        <dgm:presLayoutVars>
          <dgm:bulletEnabled val="1"/>
        </dgm:presLayoutVars>
      </dgm:prSet>
      <dgm:spPr/>
      <dgm:t>
        <a:bodyPr/>
        <a:lstStyle/>
        <a:p>
          <a:endParaRPr lang="en-US"/>
        </a:p>
      </dgm:t>
    </dgm:pt>
    <dgm:pt modelId="{C0C7EF2B-C708-4290-AF86-241CC5C214E2}" type="pres">
      <dgm:prSet presAssocID="{F3C44C03-7BC4-4274-8C5C-E3B2401C1DAF}" presName="sibTrans" presStyleCnt="0"/>
      <dgm:spPr/>
    </dgm:pt>
    <dgm:pt modelId="{16F6430F-3706-4A16-8454-476D1925DDA7}" type="pres">
      <dgm:prSet presAssocID="{4E78C05B-9BFD-4043-B71C-12ADF4D731FD}" presName="node" presStyleLbl="node1" presStyleIdx="6" presStyleCnt="7">
        <dgm:presLayoutVars>
          <dgm:bulletEnabled val="1"/>
        </dgm:presLayoutVars>
      </dgm:prSet>
      <dgm:spPr/>
      <dgm:t>
        <a:bodyPr/>
        <a:lstStyle/>
        <a:p>
          <a:endParaRPr lang="en-US"/>
        </a:p>
      </dgm:t>
    </dgm:pt>
  </dgm:ptLst>
  <dgm:cxnLst>
    <dgm:cxn modelId="{DBEAB8F5-F7C5-4AB2-BE5E-DDF91DA7B13C}" type="presOf" srcId="{7A4A00DB-3B60-4845-A703-92FD1F50C119}" destId="{93B6066D-9358-4AA8-8D35-E5EA4DF3F997}" srcOrd="0" destOrd="0" presId="urn:microsoft.com/office/officeart/2005/8/layout/default"/>
    <dgm:cxn modelId="{C31F96F0-67B3-49F8-BA4E-915A1305F24D}" srcId="{72F2F028-84FC-42AE-8D17-780327CEB6C1}" destId="{328CB323-71FF-4F2D-986D-3A696D8E6518}" srcOrd="2" destOrd="0" parTransId="{76714DA2-5094-436F-B532-8F0C547348BF}" sibTransId="{370DBB7D-8F35-43C0-9F2D-6CCCA0A5020E}"/>
    <dgm:cxn modelId="{2C8B1060-6966-4FF5-8FA0-71F915BF2D13}" type="presOf" srcId="{AFD86BF8-4DFE-4FDF-8258-2C8CE23A4FD3}" destId="{AD38684F-B9A5-486C-BD57-A282A3DFC7B6}" srcOrd="0" destOrd="0" presId="urn:microsoft.com/office/officeart/2005/8/layout/default"/>
    <dgm:cxn modelId="{F4A360AA-B9EE-4320-AC67-A934E5D59BFF}" srcId="{72F2F028-84FC-42AE-8D17-780327CEB6C1}" destId="{A99AA19E-E527-48F6-B2B7-FE3896399CF0}" srcOrd="1" destOrd="0" parTransId="{9BF3BD8C-EFB4-498C-8CC1-6CC1334963F4}" sibTransId="{EDB81188-5B41-4C02-B7BF-8BF9ADB84498}"/>
    <dgm:cxn modelId="{8773B8B7-D44A-450A-A61E-BDBFD9DC2C75}" type="presOf" srcId="{72F2F028-84FC-42AE-8D17-780327CEB6C1}" destId="{E1E83FC1-2160-4CFC-92A7-B72174D73773}" srcOrd="0" destOrd="0" presId="urn:microsoft.com/office/officeart/2005/8/layout/default"/>
    <dgm:cxn modelId="{09B63196-FB1A-408F-978B-47B3CE3AB4D2}" srcId="{72F2F028-84FC-42AE-8D17-780327CEB6C1}" destId="{4E78C05B-9BFD-4043-B71C-12ADF4D731FD}" srcOrd="6" destOrd="0" parTransId="{86BDFB94-933A-4A36-965B-EDD98BE12258}" sibTransId="{FD65D12E-DE6F-4761-818C-03533EE8679E}"/>
    <dgm:cxn modelId="{3D3E25CE-7969-4F8C-997F-E6FC033039EE}" type="presOf" srcId="{A99AA19E-E527-48F6-B2B7-FE3896399CF0}" destId="{A9EC92A9-DF70-4C7C-BB3E-E3022E7372DE}" srcOrd="0" destOrd="0" presId="urn:microsoft.com/office/officeart/2005/8/layout/default"/>
    <dgm:cxn modelId="{A0FD77B7-4011-4FEA-B0BB-5C1AC59030E0}" type="presOf" srcId="{4E78C05B-9BFD-4043-B71C-12ADF4D731FD}" destId="{16F6430F-3706-4A16-8454-476D1925DDA7}" srcOrd="0" destOrd="0" presId="urn:microsoft.com/office/officeart/2005/8/layout/default"/>
    <dgm:cxn modelId="{0A45C7E1-8828-4077-8149-A30033BC440C}" srcId="{72F2F028-84FC-42AE-8D17-780327CEB6C1}" destId="{88E6F6E3-192B-46A3-9408-E1951AE85163}" srcOrd="3" destOrd="0" parTransId="{252E13B6-4BFD-4904-A7F8-E8F2BA031228}" sibTransId="{BEA65B6F-A8AC-4A34-96BD-4E85E5CCEFB8}"/>
    <dgm:cxn modelId="{25A23A03-7242-485B-A398-8E62DF72CFB2}" type="presOf" srcId="{328CB323-71FF-4F2D-986D-3A696D8E6518}" destId="{7985ED0E-5691-4A7E-ACBF-AC8B5BBBDDC9}" srcOrd="0" destOrd="0" presId="urn:microsoft.com/office/officeart/2005/8/layout/default"/>
    <dgm:cxn modelId="{59C6DF85-918E-49D7-8C0E-491218CB9FFE}" type="presOf" srcId="{88E6F6E3-192B-46A3-9408-E1951AE85163}" destId="{F0FD2886-6C72-422B-A533-CC3F15195C77}" srcOrd="0" destOrd="0" presId="urn:microsoft.com/office/officeart/2005/8/layout/default"/>
    <dgm:cxn modelId="{EB87DE38-3AB4-418B-A013-41DDF872E9CD}" srcId="{72F2F028-84FC-42AE-8D17-780327CEB6C1}" destId="{7A4A00DB-3B60-4845-A703-92FD1F50C119}" srcOrd="5" destOrd="0" parTransId="{C7B7ACD5-2526-4F3D-A778-2086BD8D7226}" sibTransId="{F3C44C03-7BC4-4274-8C5C-E3B2401C1DAF}"/>
    <dgm:cxn modelId="{9BC3BA07-8CB3-46E1-9DBA-1491A5E0925A}" srcId="{72F2F028-84FC-42AE-8D17-780327CEB6C1}" destId="{AFD86BF8-4DFE-4FDF-8258-2C8CE23A4FD3}" srcOrd="4" destOrd="0" parTransId="{7716DDBE-8438-4CBD-92B9-169293150DAC}" sibTransId="{128AA2A0-CFB2-48E3-9038-3164DFED0BAC}"/>
    <dgm:cxn modelId="{BE5112C2-FBD8-4D2C-997A-67D1D3C54120}" type="presOf" srcId="{78D10DE6-EE7D-4E53-AD00-63C03CDDCEA1}" destId="{F374B657-E5C7-474A-B021-DBD72C9C3C78}" srcOrd="0" destOrd="0" presId="urn:microsoft.com/office/officeart/2005/8/layout/default"/>
    <dgm:cxn modelId="{39F00C23-F8F6-4B11-86A1-A1DE2A54AD84}" srcId="{72F2F028-84FC-42AE-8D17-780327CEB6C1}" destId="{78D10DE6-EE7D-4E53-AD00-63C03CDDCEA1}" srcOrd="0" destOrd="0" parTransId="{0393E47E-E31A-4360-9182-99EBA9C29036}" sibTransId="{3D458961-5020-4C04-BAA3-B139ACDE17A7}"/>
    <dgm:cxn modelId="{FBC64845-5A2B-470E-B6F0-BC6B1A0C0452}" type="presParOf" srcId="{E1E83FC1-2160-4CFC-92A7-B72174D73773}" destId="{F374B657-E5C7-474A-B021-DBD72C9C3C78}" srcOrd="0" destOrd="0" presId="urn:microsoft.com/office/officeart/2005/8/layout/default"/>
    <dgm:cxn modelId="{12DF3887-6373-429E-898A-8A6750F7D069}" type="presParOf" srcId="{E1E83FC1-2160-4CFC-92A7-B72174D73773}" destId="{53E7FD21-2A97-4B53-BB6B-0219694D93A3}" srcOrd="1" destOrd="0" presId="urn:microsoft.com/office/officeart/2005/8/layout/default"/>
    <dgm:cxn modelId="{87F78EE9-521A-4249-82DC-C062A1CAACE7}" type="presParOf" srcId="{E1E83FC1-2160-4CFC-92A7-B72174D73773}" destId="{A9EC92A9-DF70-4C7C-BB3E-E3022E7372DE}" srcOrd="2" destOrd="0" presId="urn:microsoft.com/office/officeart/2005/8/layout/default"/>
    <dgm:cxn modelId="{230817CD-7E71-4047-8B43-C577E42F13F2}" type="presParOf" srcId="{E1E83FC1-2160-4CFC-92A7-B72174D73773}" destId="{81F9BF3D-E58E-4322-BDE3-64EDE59D02C1}" srcOrd="3" destOrd="0" presId="urn:microsoft.com/office/officeart/2005/8/layout/default"/>
    <dgm:cxn modelId="{771CC20D-F01C-485B-B88A-C56C35F91FC0}" type="presParOf" srcId="{E1E83FC1-2160-4CFC-92A7-B72174D73773}" destId="{7985ED0E-5691-4A7E-ACBF-AC8B5BBBDDC9}" srcOrd="4" destOrd="0" presId="urn:microsoft.com/office/officeart/2005/8/layout/default"/>
    <dgm:cxn modelId="{307CFD46-DD98-423F-8C5A-EEFC5FD41BAA}" type="presParOf" srcId="{E1E83FC1-2160-4CFC-92A7-B72174D73773}" destId="{30640683-E314-400A-9656-A24A92D03930}" srcOrd="5" destOrd="0" presId="urn:microsoft.com/office/officeart/2005/8/layout/default"/>
    <dgm:cxn modelId="{F1C822AB-8512-4732-94E9-989CD0E0C638}" type="presParOf" srcId="{E1E83FC1-2160-4CFC-92A7-B72174D73773}" destId="{F0FD2886-6C72-422B-A533-CC3F15195C77}" srcOrd="6" destOrd="0" presId="urn:microsoft.com/office/officeart/2005/8/layout/default"/>
    <dgm:cxn modelId="{F1250A78-06CB-4FEE-B9EC-2DD9535D2CDB}" type="presParOf" srcId="{E1E83FC1-2160-4CFC-92A7-B72174D73773}" destId="{44ACE195-E788-42FA-8D8B-9C9EBD295F36}" srcOrd="7" destOrd="0" presId="urn:microsoft.com/office/officeart/2005/8/layout/default"/>
    <dgm:cxn modelId="{B3B2F369-15A2-44E1-95D5-4723933CD958}" type="presParOf" srcId="{E1E83FC1-2160-4CFC-92A7-B72174D73773}" destId="{AD38684F-B9A5-486C-BD57-A282A3DFC7B6}" srcOrd="8" destOrd="0" presId="urn:microsoft.com/office/officeart/2005/8/layout/default"/>
    <dgm:cxn modelId="{8A8614BA-0557-490C-8DEC-D7D0BB7526B0}" type="presParOf" srcId="{E1E83FC1-2160-4CFC-92A7-B72174D73773}" destId="{DC3C6B3C-7DB5-4053-A6A1-B14180CF7F5C}" srcOrd="9" destOrd="0" presId="urn:microsoft.com/office/officeart/2005/8/layout/default"/>
    <dgm:cxn modelId="{3FA7CB1D-8CD2-4F69-8D94-04AAD2179273}" type="presParOf" srcId="{E1E83FC1-2160-4CFC-92A7-B72174D73773}" destId="{93B6066D-9358-4AA8-8D35-E5EA4DF3F997}" srcOrd="10" destOrd="0" presId="urn:microsoft.com/office/officeart/2005/8/layout/default"/>
    <dgm:cxn modelId="{638E90C9-4159-4E39-A4C6-2B92DEFC19E1}" type="presParOf" srcId="{E1E83FC1-2160-4CFC-92A7-B72174D73773}" destId="{C0C7EF2B-C708-4290-AF86-241CC5C214E2}" srcOrd="11" destOrd="0" presId="urn:microsoft.com/office/officeart/2005/8/layout/default"/>
    <dgm:cxn modelId="{7CC3305A-6C26-437C-B4EA-8DBAC1D64C92}" type="presParOf" srcId="{E1E83FC1-2160-4CFC-92A7-B72174D73773}" destId="{16F6430F-3706-4A16-8454-476D1925DDA7}"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89503-6669-4B00-A2A8-FFDF66CC00AB}">
      <dsp:nvSpPr>
        <dsp:cNvPr id="0" name=""/>
        <dsp:cNvSpPr/>
      </dsp:nvSpPr>
      <dsp:spPr>
        <a:xfrm>
          <a:off x="-7495354" y="-1145439"/>
          <a:ext cx="8919017" cy="8919017"/>
        </a:xfrm>
        <a:prstGeom prst="blockArc">
          <a:avLst>
            <a:gd name="adj1" fmla="val 18900000"/>
            <a:gd name="adj2" fmla="val 2700000"/>
            <a:gd name="adj3" fmla="val 242"/>
          </a:avLst>
        </a:pr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4C11F0-F5D7-471B-8536-9249D119BF72}">
      <dsp:nvSpPr>
        <dsp:cNvPr id="0" name=""/>
        <dsp:cNvSpPr/>
      </dsp:nvSpPr>
      <dsp:spPr>
        <a:xfrm>
          <a:off x="621480" y="414126"/>
          <a:ext cx="8624044" cy="82878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7846" tIns="71120" rIns="71120" bIns="71120" numCol="1" spcCol="1270" anchor="ctr" anchorCtr="0">
          <a:noAutofit/>
        </a:bodyPr>
        <a:lstStyle/>
        <a:p>
          <a:pPr lvl="0" algn="l" defTabSz="1244600">
            <a:lnSpc>
              <a:spcPct val="90000"/>
            </a:lnSpc>
            <a:spcBef>
              <a:spcPct val="0"/>
            </a:spcBef>
            <a:spcAft>
              <a:spcPct val="35000"/>
            </a:spcAft>
          </a:pPr>
          <a:r>
            <a:rPr lang="en-US" sz="2800" kern="1200" smtClean="0"/>
            <a:t>Tìm hiểu các directvies trong Angular JS</a:t>
          </a:r>
          <a:endParaRPr lang="en-US" sz="2800" kern="1200" dirty="0"/>
        </a:p>
      </dsp:txBody>
      <dsp:txXfrm>
        <a:off x="621480" y="414126"/>
        <a:ext cx="8624044" cy="828782"/>
      </dsp:txXfrm>
    </dsp:sp>
    <dsp:sp modelId="{2CF52975-0203-4A0C-8CDB-72E8791966F3}">
      <dsp:nvSpPr>
        <dsp:cNvPr id="0" name=""/>
        <dsp:cNvSpPr/>
      </dsp:nvSpPr>
      <dsp:spPr>
        <a:xfrm>
          <a:off x="155549" y="322628"/>
          <a:ext cx="1035977" cy="1035977"/>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9EDE46-A6AD-4286-9A7F-D3F3C6E1004A}">
      <dsp:nvSpPr>
        <dsp:cNvPr id="0" name=""/>
        <dsp:cNvSpPr/>
      </dsp:nvSpPr>
      <dsp:spPr>
        <a:xfrm>
          <a:off x="1215361" y="1656901"/>
          <a:ext cx="8030163" cy="828782"/>
        </a:xfrm>
        <a:prstGeom prst="rect">
          <a:avLst/>
        </a:prstGeom>
        <a:solidFill>
          <a:schemeClr val="accent2">
            <a:hueOff val="-363841"/>
            <a:satOff val="-20982"/>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7846" tIns="71120" rIns="71120" bIns="71120" numCol="1" spcCol="1270" anchor="ctr" anchorCtr="0">
          <a:noAutofit/>
        </a:bodyPr>
        <a:lstStyle/>
        <a:p>
          <a:pPr lvl="0" algn="l" defTabSz="1244600">
            <a:lnSpc>
              <a:spcPct val="90000"/>
            </a:lnSpc>
            <a:spcBef>
              <a:spcPct val="0"/>
            </a:spcBef>
            <a:spcAft>
              <a:spcPct val="35000"/>
            </a:spcAft>
          </a:pPr>
          <a:r>
            <a:rPr lang="en-US" sz="2800" kern="1200" dirty="0" err="1" smtClean="0"/>
            <a:t>Danh sách, và cách sử dụng các directive quan trọng</a:t>
          </a:r>
        </a:p>
      </dsp:txBody>
      <dsp:txXfrm>
        <a:off x="1215361" y="1656901"/>
        <a:ext cx="8030163" cy="828782"/>
      </dsp:txXfrm>
    </dsp:sp>
    <dsp:sp modelId="{F949CF10-3D33-446D-935B-78768CF0249B}">
      <dsp:nvSpPr>
        <dsp:cNvPr id="0" name=""/>
        <dsp:cNvSpPr/>
      </dsp:nvSpPr>
      <dsp:spPr>
        <a:xfrm>
          <a:off x="697372" y="1553304"/>
          <a:ext cx="1035977" cy="1035977"/>
        </a:xfrm>
        <a:prstGeom prst="ellipse">
          <a:avLst/>
        </a:prstGeom>
        <a:solidFill>
          <a:schemeClr val="lt1">
            <a:hueOff val="0"/>
            <a:satOff val="0"/>
            <a:lumOff val="0"/>
            <a:alphaOff val="0"/>
          </a:schemeClr>
        </a:solidFill>
        <a:ln w="25400" cap="flat" cmpd="sng" algn="ctr">
          <a:solidFill>
            <a:schemeClr val="accent2">
              <a:hueOff val="-363841"/>
              <a:satOff val="-20982"/>
              <a:lumOff val="2157"/>
              <a:alphaOff val="0"/>
            </a:schemeClr>
          </a:solidFill>
          <a:prstDash val="solid"/>
        </a:ln>
        <a:effectLst/>
      </dsp:spPr>
      <dsp:style>
        <a:lnRef idx="2">
          <a:scrgbClr r="0" g="0" b="0"/>
        </a:lnRef>
        <a:fillRef idx="1">
          <a:scrgbClr r="0" g="0" b="0"/>
        </a:fillRef>
        <a:effectRef idx="0">
          <a:scrgbClr r="0" g="0" b="0"/>
        </a:effectRef>
        <a:fontRef idx="minor"/>
      </dsp:style>
    </dsp:sp>
    <dsp:sp modelId="{6A2E1558-4526-40C6-94DB-89B3752F035B}">
      <dsp:nvSpPr>
        <dsp:cNvPr id="0" name=""/>
        <dsp:cNvSpPr/>
      </dsp:nvSpPr>
      <dsp:spPr>
        <a:xfrm>
          <a:off x="1397635" y="2899677"/>
          <a:ext cx="7847889" cy="828782"/>
        </a:xfrm>
        <a:prstGeom prst="rect">
          <a:avLst/>
        </a:prstGeom>
        <a:solidFill>
          <a:schemeClr val="accent2">
            <a:hueOff val="-727682"/>
            <a:satOff val="-41964"/>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7846" tIns="71120" rIns="71120" bIns="71120" numCol="1" spcCol="1270" anchor="ctr" anchorCtr="0">
          <a:noAutofit/>
        </a:bodyPr>
        <a:lstStyle/>
        <a:p>
          <a:pPr lvl="0" algn="l" defTabSz="1244600">
            <a:lnSpc>
              <a:spcPct val="90000"/>
            </a:lnSpc>
            <a:spcBef>
              <a:spcPct val="0"/>
            </a:spcBef>
            <a:spcAft>
              <a:spcPct val="35000"/>
            </a:spcAft>
          </a:pPr>
          <a:r>
            <a:rPr lang="vi-VN" sz="2800" kern="1200" dirty="0" err="1" smtClean="0"/>
            <a:t>Làm thế nào để custom directive</a:t>
          </a:r>
          <a:endParaRPr lang="en-US" sz="2800" kern="1200" dirty="0" err="1" smtClean="0"/>
        </a:p>
      </dsp:txBody>
      <dsp:txXfrm>
        <a:off x="1397635" y="2899677"/>
        <a:ext cx="7847889" cy="828782"/>
      </dsp:txXfrm>
    </dsp:sp>
    <dsp:sp modelId="{B9140792-3D66-4097-8A93-B9CB0044D435}">
      <dsp:nvSpPr>
        <dsp:cNvPr id="0" name=""/>
        <dsp:cNvSpPr/>
      </dsp:nvSpPr>
      <dsp:spPr>
        <a:xfrm>
          <a:off x="879646" y="2796080"/>
          <a:ext cx="1035977" cy="1035977"/>
        </a:xfrm>
        <a:prstGeom prst="ellipse">
          <a:avLst/>
        </a:prstGeom>
        <a:solidFill>
          <a:schemeClr val="lt1">
            <a:hueOff val="0"/>
            <a:satOff val="0"/>
            <a:lumOff val="0"/>
            <a:alphaOff val="0"/>
          </a:schemeClr>
        </a:solidFill>
        <a:ln w="25400" cap="flat" cmpd="sng" algn="ctr">
          <a:solidFill>
            <a:schemeClr val="accent2">
              <a:hueOff val="-727682"/>
              <a:satOff val="-41964"/>
              <a:lumOff val="4314"/>
              <a:alphaOff val="0"/>
            </a:schemeClr>
          </a:solidFill>
          <a:prstDash val="solid"/>
        </a:ln>
        <a:effectLst/>
      </dsp:spPr>
      <dsp:style>
        <a:lnRef idx="2">
          <a:scrgbClr r="0" g="0" b="0"/>
        </a:lnRef>
        <a:fillRef idx="1">
          <a:scrgbClr r="0" g="0" b="0"/>
        </a:fillRef>
        <a:effectRef idx="0">
          <a:scrgbClr r="0" g="0" b="0"/>
        </a:effectRef>
        <a:fontRef idx="minor"/>
      </dsp:style>
    </dsp:sp>
    <dsp:sp modelId="{90EBC612-8EA6-47BA-8E30-98D688388F22}">
      <dsp:nvSpPr>
        <dsp:cNvPr id="0" name=""/>
        <dsp:cNvSpPr/>
      </dsp:nvSpPr>
      <dsp:spPr>
        <a:xfrm>
          <a:off x="1215361" y="4142453"/>
          <a:ext cx="8030163" cy="828782"/>
        </a:xfrm>
        <a:prstGeom prst="rect">
          <a:avLst/>
        </a:prstGeom>
        <a:solidFill>
          <a:schemeClr val="accent2">
            <a:hueOff val="-1091522"/>
            <a:satOff val="-62946"/>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7846" tIns="71120" rIns="71120" bIns="71120" numCol="1" spcCol="1270" anchor="ctr" anchorCtr="0">
          <a:noAutofit/>
        </a:bodyPr>
        <a:lstStyle/>
        <a:p>
          <a:pPr lvl="0" algn="l" defTabSz="1244600">
            <a:lnSpc>
              <a:spcPct val="90000"/>
            </a:lnSpc>
            <a:spcBef>
              <a:spcPct val="0"/>
            </a:spcBef>
            <a:spcAft>
              <a:spcPct val="35000"/>
            </a:spcAft>
          </a:pPr>
          <a:r>
            <a:rPr lang="en-US" sz="2800" kern="1200" dirty="0" err="1" smtClean="0"/>
            <a:t>Sử dụng custom directive</a:t>
          </a:r>
        </a:p>
      </dsp:txBody>
      <dsp:txXfrm>
        <a:off x="1215361" y="4142453"/>
        <a:ext cx="8030163" cy="828782"/>
      </dsp:txXfrm>
    </dsp:sp>
    <dsp:sp modelId="{6AC8AF38-15A9-4AFF-A184-9C376F5F8C45}">
      <dsp:nvSpPr>
        <dsp:cNvPr id="0" name=""/>
        <dsp:cNvSpPr/>
      </dsp:nvSpPr>
      <dsp:spPr>
        <a:xfrm>
          <a:off x="697372" y="4038855"/>
          <a:ext cx="1035977" cy="1035977"/>
        </a:xfrm>
        <a:prstGeom prst="ellipse">
          <a:avLst/>
        </a:prstGeom>
        <a:solidFill>
          <a:schemeClr val="lt1">
            <a:hueOff val="0"/>
            <a:satOff val="0"/>
            <a:lumOff val="0"/>
            <a:alphaOff val="0"/>
          </a:schemeClr>
        </a:solidFill>
        <a:ln w="25400" cap="flat" cmpd="sng" algn="ctr">
          <a:solidFill>
            <a:schemeClr val="accent2">
              <a:hueOff val="-1091522"/>
              <a:satOff val="-62946"/>
              <a:lumOff val="6471"/>
              <a:alphaOff val="0"/>
            </a:schemeClr>
          </a:solidFill>
          <a:prstDash val="solid"/>
        </a:ln>
        <a:effectLst/>
      </dsp:spPr>
      <dsp:style>
        <a:lnRef idx="2">
          <a:scrgbClr r="0" g="0" b="0"/>
        </a:lnRef>
        <a:fillRef idx="1">
          <a:scrgbClr r="0" g="0" b="0"/>
        </a:fillRef>
        <a:effectRef idx="0">
          <a:scrgbClr r="0" g="0" b="0"/>
        </a:effectRef>
        <a:fontRef idx="minor"/>
      </dsp:style>
    </dsp:sp>
    <dsp:sp modelId="{CD1DEB0D-B31B-42F1-ADF0-88856BEAE9B6}">
      <dsp:nvSpPr>
        <dsp:cNvPr id="0" name=""/>
        <dsp:cNvSpPr/>
      </dsp:nvSpPr>
      <dsp:spPr>
        <a:xfrm>
          <a:off x="621480" y="5385229"/>
          <a:ext cx="8624044" cy="828782"/>
        </a:xfrm>
        <a:prstGeom prst="rect">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7846" tIns="71120" rIns="71120" bIns="71120" numCol="1" spcCol="1270" anchor="ctr" anchorCtr="0">
          <a:noAutofit/>
        </a:bodyPr>
        <a:lstStyle/>
        <a:p>
          <a:pPr lvl="0" algn="l" defTabSz="1244600">
            <a:lnSpc>
              <a:spcPct val="90000"/>
            </a:lnSpc>
            <a:spcBef>
              <a:spcPct val="0"/>
            </a:spcBef>
            <a:spcAft>
              <a:spcPct val="35000"/>
            </a:spcAft>
          </a:pPr>
          <a:r>
            <a:rPr lang="en-US" sz="2800" kern="1200" dirty="0" err="1" smtClean="0"/>
            <a:t>Mô tả khái niệm về scope trong AngularJS</a:t>
          </a:r>
        </a:p>
      </dsp:txBody>
      <dsp:txXfrm>
        <a:off x="621480" y="5385229"/>
        <a:ext cx="8624044" cy="828782"/>
      </dsp:txXfrm>
    </dsp:sp>
    <dsp:sp modelId="{291BC16A-5F9A-406B-BD7E-265F7AC8871E}">
      <dsp:nvSpPr>
        <dsp:cNvPr id="0" name=""/>
        <dsp:cNvSpPr/>
      </dsp:nvSpPr>
      <dsp:spPr>
        <a:xfrm>
          <a:off x="103491" y="5281631"/>
          <a:ext cx="1035977" cy="1035977"/>
        </a:xfrm>
        <a:prstGeom prst="ellipse">
          <a:avLst/>
        </a:prstGeom>
        <a:solidFill>
          <a:schemeClr val="lt1">
            <a:hueOff val="0"/>
            <a:satOff val="0"/>
            <a:lumOff val="0"/>
            <a:alphaOff val="0"/>
          </a:schemeClr>
        </a:solidFill>
        <a:ln w="25400" cap="flat" cmpd="sng" algn="ctr">
          <a:solidFill>
            <a:schemeClr val="accent2">
              <a:hueOff val="-1455363"/>
              <a:satOff val="-83928"/>
              <a:lumOff val="86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74B657-E5C7-474A-B021-DBD72C9C3C78}">
      <dsp:nvSpPr>
        <dsp:cNvPr id="0" name=""/>
        <dsp:cNvSpPr/>
      </dsp:nvSpPr>
      <dsp:spPr>
        <a:xfrm>
          <a:off x="966876" y="2962"/>
          <a:ext cx="2272307" cy="1363384"/>
        </a:xfrm>
        <a:prstGeom prst="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Ng-app</a:t>
          </a:r>
          <a:endParaRPr lang="en-US" sz="3200" kern="1200" dirty="0"/>
        </a:p>
      </dsp:txBody>
      <dsp:txXfrm>
        <a:off x="966876" y="2962"/>
        <a:ext cx="2272307" cy="1363384"/>
      </dsp:txXfrm>
    </dsp:sp>
    <dsp:sp modelId="{A9EC92A9-DF70-4C7C-BB3E-E3022E7372DE}">
      <dsp:nvSpPr>
        <dsp:cNvPr id="0" name=""/>
        <dsp:cNvSpPr/>
      </dsp:nvSpPr>
      <dsp:spPr>
        <a:xfrm>
          <a:off x="3466415" y="2962"/>
          <a:ext cx="2272307" cy="1363384"/>
        </a:xfrm>
        <a:prstGeom prst="rect">
          <a:avLst/>
        </a:prstGeom>
        <a:gradFill rotWithShape="0">
          <a:gsLst>
            <a:gs pos="0">
              <a:schemeClr val="accent4">
                <a:hueOff val="1732615"/>
                <a:satOff val="-7995"/>
                <a:lumOff val="294"/>
                <a:alphaOff val="0"/>
                <a:tint val="50000"/>
                <a:satMod val="300000"/>
              </a:schemeClr>
            </a:gs>
            <a:gs pos="35000">
              <a:schemeClr val="accent4">
                <a:hueOff val="1732615"/>
                <a:satOff val="-7995"/>
                <a:lumOff val="294"/>
                <a:alphaOff val="0"/>
                <a:tint val="37000"/>
                <a:satMod val="300000"/>
              </a:schemeClr>
            </a:gs>
            <a:gs pos="100000">
              <a:schemeClr val="accent4">
                <a:hueOff val="1732615"/>
                <a:satOff val="-7995"/>
                <a:lumOff val="29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Ng-</a:t>
          </a:r>
          <a:r>
            <a:rPr lang="en-US" sz="3200" kern="1200" dirty="0" err="1" smtClean="0"/>
            <a:t>init</a:t>
          </a:r>
          <a:endParaRPr lang="en-US" sz="3200" kern="1200" dirty="0"/>
        </a:p>
      </dsp:txBody>
      <dsp:txXfrm>
        <a:off x="3466415" y="2962"/>
        <a:ext cx="2272307" cy="1363384"/>
      </dsp:txXfrm>
    </dsp:sp>
    <dsp:sp modelId="{7985ED0E-5691-4A7E-ACBF-AC8B5BBBDDC9}">
      <dsp:nvSpPr>
        <dsp:cNvPr id="0" name=""/>
        <dsp:cNvSpPr/>
      </dsp:nvSpPr>
      <dsp:spPr>
        <a:xfrm>
          <a:off x="966876" y="1593577"/>
          <a:ext cx="2272307" cy="1363384"/>
        </a:xfrm>
        <a:prstGeom prst="rect">
          <a:avLst/>
        </a:prstGeom>
        <a:gradFill rotWithShape="0">
          <a:gsLst>
            <a:gs pos="0">
              <a:schemeClr val="accent4">
                <a:hueOff val="3465231"/>
                <a:satOff val="-15989"/>
                <a:lumOff val="588"/>
                <a:alphaOff val="0"/>
                <a:tint val="50000"/>
                <a:satMod val="300000"/>
              </a:schemeClr>
            </a:gs>
            <a:gs pos="35000">
              <a:schemeClr val="accent4">
                <a:hueOff val="3465231"/>
                <a:satOff val="-15989"/>
                <a:lumOff val="588"/>
                <a:alphaOff val="0"/>
                <a:tint val="37000"/>
                <a:satMod val="300000"/>
              </a:schemeClr>
            </a:gs>
            <a:gs pos="100000">
              <a:schemeClr val="accent4">
                <a:hueOff val="3465231"/>
                <a:satOff val="-15989"/>
                <a:lumOff val="58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Ng-model</a:t>
          </a:r>
          <a:endParaRPr lang="en-US" sz="3200" kern="1200" dirty="0"/>
        </a:p>
      </dsp:txBody>
      <dsp:txXfrm>
        <a:off x="966876" y="1593577"/>
        <a:ext cx="2272307" cy="1363384"/>
      </dsp:txXfrm>
    </dsp:sp>
    <dsp:sp modelId="{F0FD2886-6C72-422B-A533-CC3F15195C77}">
      <dsp:nvSpPr>
        <dsp:cNvPr id="0" name=""/>
        <dsp:cNvSpPr/>
      </dsp:nvSpPr>
      <dsp:spPr>
        <a:xfrm>
          <a:off x="3466415" y="1593577"/>
          <a:ext cx="2272307" cy="1363384"/>
        </a:xfrm>
        <a:prstGeom prst="rect">
          <a:avLst/>
        </a:prstGeom>
        <a:gradFill rotWithShape="0">
          <a:gsLst>
            <a:gs pos="0">
              <a:schemeClr val="accent4">
                <a:hueOff val="5197846"/>
                <a:satOff val="-23984"/>
                <a:lumOff val="883"/>
                <a:alphaOff val="0"/>
                <a:tint val="50000"/>
                <a:satMod val="300000"/>
              </a:schemeClr>
            </a:gs>
            <a:gs pos="35000">
              <a:schemeClr val="accent4">
                <a:hueOff val="5197846"/>
                <a:satOff val="-23984"/>
                <a:lumOff val="883"/>
                <a:alphaOff val="0"/>
                <a:tint val="37000"/>
                <a:satMod val="300000"/>
              </a:schemeClr>
            </a:gs>
            <a:gs pos="100000">
              <a:schemeClr val="accent4">
                <a:hueOff val="5197846"/>
                <a:satOff val="-23984"/>
                <a:lumOff val="88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Ng-repeat</a:t>
          </a:r>
          <a:endParaRPr lang="en-US" sz="3200" kern="1200" dirty="0"/>
        </a:p>
      </dsp:txBody>
      <dsp:txXfrm>
        <a:off x="3466415" y="1593577"/>
        <a:ext cx="2272307" cy="1363384"/>
      </dsp:txXfrm>
    </dsp:sp>
    <dsp:sp modelId="{AD38684F-B9A5-486C-BD57-A282A3DFC7B6}">
      <dsp:nvSpPr>
        <dsp:cNvPr id="0" name=""/>
        <dsp:cNvSpPr/>
      </dsp:nvSpPr>
      <dsp:spPr>
        <a:xfrm>
          <a:off x="966876" y="3184193"/>
          <a:ext cx="2272307" cy="1363384"/>
        </a:xfrm>
        <a:prstGeom prst="rect">
          <a:avLst/>
        </a:prstGeom>
        <a:gradFill rotWithShape="0">
          <a:gsLst>
            <a:gs pos="0">
              <a:schemeClr val="accent4">
                <a:hueOff val="6930461"/>
                <a:satOff val="-31979"/>
                <a:lumOff val="1177"/>
                <a:alphaOff val="0"/>
                <a:tint val="50000"/>
                <a:satMod val="300000"/>
              </a:schemeClr>
            </a:gs>
            <a:gs pos="35000">
              <a:schemeClr val="accent4">
                <a:hueOff val="6930461"/>
                <a:satOff val="-31979"/>
                <a:lumOff val="1177"/>
                <a:alphaOff val="0"/>
                <a:tint val="37000"/>
                <a:satMod val="300000"/>
              </a:schemeClr>
            </a:gs>
            <a:gs pos="100000">
              <a:schemeClr val="accent4">
                <a:hueOff val="6930461"/>
                <a:satOff val="-31979"/>
                <a:lumOff val="117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Ng-hide</a:t>
          </a:r>
          <a:endParaRPr lang="en-US" sz="3200" kern="1200" dirty="0"/>
        </a:p>
      </dsp:txBody>
      <dsp:txXfrm>
        <a:off x="966876" y="3184193"/>
        <a:ext cx="2272307" cy="1363384"/>
      </dsp:txXfrm>
    </dsp:sp>
    <dsp:sp modelId="{93B6066D-9358-4AA8-8D35-E5EA4DF3F997}">
      <dsp:nvSpPr>
        <dsp:cNvPr id="0" name=""/>
        <dsp:cNvSpPr/>
      </dsp:nvSpPr>
      <dsp:spPr>
        <a:xfrm>
          <a:off x="3466415" y="3184193"/>
          <a:ext cx="2272307" cy="1363384"/>
        </a:xfrm>
        <a:prstGeom prst="rect">
          <a:avLst/>
        </a:prstGeom>
        <a:gradFill rotWithShape="0">
          <a:gsLst>
            <a:gs pos="0">
              <a:schemeClr val="accent4">
                <a:hueOff val="8663077"/>
                <a:satOff val="-39973"/>
                <a:lumOff val="1471"/>
                <a:alphaOff val="0"/>
                <a:tint val="50000"/>
                <a:satMod val="300000"/>
              </a:schemeClr>
            </a:gs>
            <a:gs pos="35000">
              <a:schemeClr val="accent4">
                <a:hueOff val="8663077"/>
                <a:satOff val="-39973"/>
                <a:lumOff val="1471"/>
                <a:alphaOff val="0"/>
                <a:tint val="37000"/>
                <a:satMod val="300000"/>
              </a:schemeClr>
            </a:gs>
            <a:gs pos="100000">
              <a:schemeClr val="accent4">
                <a:hueOff val="8663077"/>
                <a:satOff val="-39973"/>
                <a:lumOff val="147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Ng-show</a:t>
          </a:r>
          <a:endParaRPr lang="en-US" sz="3200" kern="1200" dirty="0"/>
        </a:p>
      </dsp:txBody>
      <dsp:txXfrm>
        <a:off x="3466415" y="3184193"/>
        <a:ext cx="2272307" cy="1363384"/>
      </dsp:txXfrm>
    </dsp:sp>
    <dsp:sp modelId="{16F6430F-3706-4A16-8454-476D1925DDA7}">
      <dsp:nvSpPr>
        <dsp:cNvPr id="0" name=""/>
        <dsp:cNvSpPr/>
      </dsp:nvSpPr>
      <dsp:spPr>
        <a:xfrm>
          <a:off x="2216646" y="4774808"/>
          <a:ext cx="2272307" cy="1363384"/>
        </a:xfrm>
        <a:prstGeom prst="rect">
          <a:avLst/>
        </a:prstGeom>
        <a:gradFill rotWithShape="0">
          <a:gsLst>
            <a:gs pos="0">
              <a:schemeClr val="accent4">
                <a:hueOff val="10395692"/>
                <a:satOff val="-47968"/>
                <a:lumOff val="1765"/>
                <a:alphaOff val="0"/>
                <a:tint val="50000"/>
                <a:satMod val="300000"/>
              </a:schemeClr>
            </a:gs>
            <a:gs pos="35000">
              <a:schemeClr val="accent4">
                <a:hueOff val="10395692"/>
                <a:satOff val="-47968"/>
                <a:lumOff val="1765"/>
                <a:alphaOff val="0"/>
                <a:tint val="37000"/>
                <a:satMod val="300000"/>
              </a:schemeClr>
            </a:gs>
            <a:gs pos="100000">
              <a:schemeClr val="accent4">
                <a:hueOff val="10395692"/>
                <a:satOff val="-47968"/>
                <a:lumOff val="176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Ng-include</a:t>
          </a:r>
          <a:endParaRPr lang="en-US" sz="3200" kern="1200" dirty="0"/>
        </a:p>
      </dsp:txBody>
      <dsp:txXfrm>
        <a:off x="2216646" y="4774808"/>
        <a:ext cx="2272307" cy="136338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8" name="Shape 88"/>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1" name="Shape 101"/>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257300" y="1272010"/>
            <a:ext cx="7543800" cy="2705947"/>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257300" y="4082310"/>
            <a:ext cx="7543800" cy="1876529"/>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91517"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9492616" y="7358592"/>
            <a:ext cx="377190" cy="413808"/>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91517" y="413808"/>
            <a:ext cx="8675369" cy="15023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691517" y="2069042"/>
            <a:ext cx="8675369" cy="493151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691517"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1" name="Shape 21"/>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22" name="Shape 22"/>
          <p:cNvSpPr txBox="1">
            <a:spLocks noGrp="1"/>
          </p:cNvSpPr>
          <p:nvPr>
            <p:ph type="sldNum" idx="12"/>
          </p:nvPr>
        </p:nvSpPr>
        <p:spPr>
          <a:xfrm>
            <a:off x="9555481" y="7318291"/>
            <a:ext cx="440054" cy="413808"/>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91517" y="413808"/>
            <a:ext cx="8675369" cy="15023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91517" y="2069042"/>
            <a:ext cx="8675369" cy="493151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691517"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9492616" y="7364351"/>
            <a:ext cx="440054" cy="413808"/>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1" y="0"/>
            <a:ext cx="10203981" cy="7787548"/>
          </a:xfrm>
          <a:prstGeom prst="rect">
            <a:avLst/>
          </a:prstGeom>
          <a:noFill/>
          <a:ln>
            <a:noFill/>
          </a:ln>
        </p:spPr>
      </p:pic>
      <p:sp>
        <p:nvSpPr>
          <p:cNvPr id="85" name="Shape 85"/>
          <p:cNvSpPr/>
          <p:nvPr/>
        </p:nvSpPr>
        <p:spPr>
          <a:xfrm>
            <a:off x="691515" y="2529958"/>
            <a:ext cx="8985639" cy="213348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800" b="1" i="0" u="none" strike="noStrike" cap="none" dirty="0">
                <a:solidFill>
                  <a:schemeClr val="lt1"/>
                </a:solidFill>
                <a:latin typeface="Arial"/>
                <a:ea typeface="Arial"/>
                <a:cs typeface="Arial"/>
                <a:sym typeface="Arial"/>
              </a:rPr>
              <a:t>BÀI </a:t>
            </a:r>
            <a:r>
              <a:rPr lang="en-US" sz="4800" b="1" i="0" u="none" strike="noStrike" cap="none" dirty="0" smtClean="0">
                <a:solidFill>
                  <a:schemeClr val="lt1"/>
                </a:solidFill>
                <a:latin typeface="Arial"/>
                <a:ea typeface="Arial"/>
                <a:cs typeface="Arial"/>
                <a:sym typeface="Arial"/>
              </a:rPr>
              <a:t>02:</a:t>
            </a:r>
            <a:endParaRPr lang="en-US" sz="4800" b="1" i="0" u="none" strike="noStrike" cap="none" dirty="0">
              <a:solidFill>
                <a:schemeClr val="lt1"/>
              </a:solidFill>
              <a:latin typeface="Arial"/>
              <a:ea typeface="Arial"/>
              <a:cs typeface="Arial"/>
              <a:sym typeface="Arial"/>
            </a:endParaRPr>
          </a:p>
          <a:p>
            <a:pPr marL="0" marR="0" lvl="0" indent="0" algn="ctr" rtl="0">
              <a:spcBef>
                <a:spcPts val="0"/>
              </a:spcBef>
              <a:buSzPct val="25000"/>
              <a:buNone/>
            </a:pPr>
            <a:r>
              <a:rPr lang="en-US" sz="3200" b="1" i="0" u="none" strike="noStrike" cap="none" dirty="0" smtClean="0">
                <a:solidFill>
                  <a:schemeClr val="lt1"/>
                </a:solidFill>
                <a:latin typeface="Arial"/>
                <a:ea typeface="Arial"/>
                <a:cs typeface="Arial"/>
                <a:sym typeface="Arial"/>
              </a:rPr>
              <a:t>DIRECTIVES, SCOPE</a:t>
            </a:r>
            <a:endParaRPr lang="en-US" sz="32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a:solidFill>
                  <a:schemeClr val="tx1"/>
                </a:solidFill>
              </a:rPr>
              <a:t>Directives </a:t>
            </a:r>
            <a:r>
              <a:rPr lang="en-US" sz="2400" dirty="0" err="1">
                <a:solidFill>
                  <a:schemeClr val="tx1"/>
                </a:solidFill>
              </a:rPr>
              <a:t>trong</a:t>
            </a:r>
            <a:r>
              <a:rPr lang="en-US" sz="2400" dirty="0">
                <a:solidFill>
                  <a:schemeClr val="tx1"/>
                </a:solidFill>
              </a:rPr>
              <a:t> angular </a:t>
            </a:r>
            <a:r>
              <a:rPr lang="en-US" sz="2400" dirty="0" err="1">
                <a:solidFill>
                  <a:schemeClr val="tx1"/>
                </a:solidFill>
              </a:rPr>
              <a:t>js</a:t>
            </a:r>
            <a:r>
              <a:rPr lang="en-US" sz="2400" dirty="0">
                <a:solidFill>
                  <a:schemeClr val="tx1"/>
                </a:solidFill>
              </a:rPr>
              <a:t> </a:t>
            </a:r>
            <a:r>
              <a:rPr lang="en-US" sz="2400" b="1" dirty="0" smtClean="0">
                <a:solidFill>
                  <a:schemeClr val="tx1"/>
                </a:solidFill>
              </a:rPr>
              <a:t>ng-hide</a:t>
            </a:r>
          </a:p>
          <a:p>
            <a:pPr>
              <a:lnSpc>
                <a:spcPct val="105000"/>
              </a:lnSpc>
              <a:spcBef>
                <a:spcPct val="30000"/>
              </a:spcBef>
            </a:pPr>
            <a:endParaRPr lang="en-US" sz="2400" b="1" dirty="0" smtClean="0">
              <a:solidFill>
                <a:schemeClr val="tx1"/>
              </a:solidFill>
            </a:endParaRPr>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CÁC DIRECTIVES THÔNG DỤNG</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10</a:t>
            </a:fld>
            <a:endParaRPr lang="en-US" dirty="0">
              <a:latin typeface="Calibri"/>
              <a:ea typeface="Calibri"/>
              <a:cs typeface="Calibri"/>
              <a:sym typeface="Calibri"/>
            </a:endParaRPr>
          </a:p>
        </p:txBody>
      </p:sp>
      <p:grpSp>
        <p:nvGrpSpPr>
          <p:cNvPr id="4" name="Group 3"/>
          <p:cNvGrpSpPr/>
          <p:nvPr/>
        </p:nvGrpSpPr>
        <p:grpSpPr>
          <a:xfrm>
            <a:off x="443627" y="1657034"/>
            <a:ext cx="9131141" cy="4819968"/>
            <a:chOff x="537730" y="1462087"/>
            <a:chExt cx="11068050" cy="4252913"/>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30" y="1462087"/>
              <a:ext cx="1106805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3810000"/>
              <a:ext cx="1971675"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3857625"/>
              <a:ext cx="180975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5896448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a:solidFill>
                  <a:schemeClr val="tx1"/>
                </a:solidFill>
              </a:rPr>
              <a:t>Directives </a:t>
            </a:r>
            <a:r>
              <a:rPr lang="en-US" sz="2400" dirty="0" err="1">
                <a:solidFill>
                  <a:schemeClr val="tx1"/>
                </a:solidFill>
              </a:rPr>
              <a:t>trong</a:t>
            </a:r>
            <a:r>
              <a:rPr lang="en-US" sz="2400" dirty="0">
                <a:solidFill>
                  <a:schemeClr val="tx1"/>
                </a:solidFill>
              </a:rPr>
              <a:t> angular </a:t>
            </a:r>
            <a:r>
              <a:rPr lang="en-US" sz="2400" dirty="0" err="1">
                <a:solidFill>
                  <a:schemeClr val="tx1"/>
                </a:solidFill>
              </a:rPr>
              <a:t>js</a:t>
            </a:r>
            <a:r>
              <a:rPr lang="en-US" sz="2400" dirty="0">
                <a:solidFill>
                  <a:schemeClr val="tx1"/>
                </a:solidFill>
              </a:rPr>
              <a:t> </a:t>
            </a:r>
            <a:r>
              <a:rPr lang="en-US" sz="2400" b="1" dirty="0" smtClean="0">
                <a:solidFill>
                  <a:schemeClr val="tx1"/>
                </a:solidFill>
              </a:rPr>
              <a:t>ng-show</a:t>
            </a:r>
          </a:p>
          <a:p>
            <a:pPr>
              <a:lnSpc>
                <a:spcPct val="105000"/>
              </a:lnSpc>
              <a:spcBef>
                <a:spcPct val="30000"/>
              </a:spcBef>
            </a:pPr>
            <a:endParaRPr lang="en-US" sz="2400" b="1" dirty="0" smtClean="0">
              <a:solidFill>
                <a:schemeClr val="tx1"/>
              </a:solidFill>
            </a:endParaRPr>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CÁC DIRECTIVES THÔNG DỤNG</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11</a:t>
            </a:fld>
            <a:endParaRPr lang="en-US" dirty="0">
              <a:latin typeface="Calibri"/>
              <a:ea typeface="Calibri"/>
              <a:cs typeface="Calibri"/>
              <a:sym typeface="Calibri"/>
            </a:endParaRPr>
          </a:p>
        </p:txBody>
      </p:sp>
      <p:grpSp>
        <p:nvGrpSpPr>
          <p:cNvPr id="3" name="Group 2"/>
          <p:cNvGrpSpPr/>
          <p:nvPr/>
        </p:nvGrpSpPr>
        <p:grpSpPr>
          <a:xfrm>
            <a:off x="531012" y="1657032"/>
            <a:ext cx="8956374" cy="5348923"/>
            <a:chOff x="643649" y="1462087"/>
            <a:chExt cx="10856211" cy="4719638"/>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649" y="1462087"/>
              <a:ext cx="10856211"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962400"/>
              <a:ext cx="206692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400" y="3962400"/>
              <a:ext cx="19335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679421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a:solidFill>
                  <a:schemeClr val="tx1"/>
                </a:solidFill>
              </a:rPr>
              <a:t>Directives </a:t>
            </a:r>
            <a:r>
              <a:rPr lang="en-US" sz="2400" dirty="0" err="1">
                <a:solidFill>
                  <a:schemeClr val="tx1"/>
                </a:solidFill>
              </a:rPr>
              <a:t>trong</a:t>
            </a:r>
            <a:r>
              <a:rPr lang="en-US" sz="2400" dirty="0">
                <a:solidFill>
                  <a:schemeClr val="tx1"/>
                </a:solidFill>
              </a:rPr>
              <a:t> angular </a:t>
            </a:r>
            <a:r>
              <a:rPr lang="en-US" sz="2400" dirty="0" err="1">
                <a:solidFill>
                  <a:schemeClr val="tx1"/>
                </a:solidFill>
              </a:rPr>
              <a:t>js</a:t>
            </a:r>
            <a:r>
              <a:rPr lang="en-US" sz="2400" dirty="0">
                <a:solidFill>
                  <a:schemeClr val="tx1"/>
                </a:solidFill>
              </a:rPr>
              <a:t> </a:t>
            </a:r>
            <a:r>
              <a:rPr lang="en-US" sz="2400" b="1" dirty="0" smtClean="0">
                <a:solidFill>
                  <a:schemeClr val="tx1"/>
                </a:solidFill>
              </a:rPr>
              <a:t>ng-include</a:t>
            </a:r>
          </a:p>
          <a:p>
            <a:pPr>
              <a:lnSpc>
                <a:spcPct val="105000"/>
              </a:lnSpc>
              <a:spcBef>
                <a:spcPct val="30000"/>
              </a:spcBef>
            </a:pPr>
            <a:r>
              <a:rPr lang="en-US" sz="2400" dirty="0" err="1" smtClean="0">
                <a:solidFill>
                  <a:schemeClr val="tx1"/>
                </a:solidFill>
              </a:rPr>
              <a:t>Gọi</a:t>
            </a:r>
            <a:r>
              <a:rPr lang="en-US" sz="2400" dirty="0" smtClean="0">
                <a:solidFill>
                  <a:schemeClr val="tx1"/>
                </a:solidFill>
              </a:rPr>
              <a:t> template </a:t>
            </a:r>
            <a:r>
              <a:rPr lang="en-US" sz="2400" dirty="0" err="1" smtClean="0">
                <a:solidFill>
                  <a:schemeClr val="tx1"/>
                </a:solidFill>
              </a:rPr>
              <a:t>khác</a:t>
            </a:r>
            <a:r>
              <a:rPr lang="en-US" sz="2400" dirty="0" smtClean="0">
                <a:solidFill>
                  <a:schemeClr val="tx1"/>
                </a:solidFill>
              </a:rPr>
              <a:t> </a:t>
            </a:r>
            <a:r>
              <a:rPr lang="en-US" sz="2400" dirty="0" err="1" smtClean="0">
                <a:solidFill>
                  <a:schemeClr val="tx1"/>
                </a:solidFill>
              </a:rPr>
              <a:t>vào</a:t>
            </a:r>
            <a:r>
              <a:rPr lang="en-US" sz="2400" dirty="0" smtClean="0">
                <a:solidFill>
                  <a:schemeClr val="tx1"/>
                </a:solidFill>
              </a:rPr>
              <a:t> </a:t>
            </a:r>
            <a:r>
              <a:rPr lang="en-US" sz="2400" dirty="0" err="1" smtClean="0">
                <a:solidFill>
                  <a:schemeClr val="tx1"/>
                </a:solidFill>
              </a:rPr>
              <a:t>trang</a:t>
            </a:r>
            <a:r>
              <a:rPr lang="en-US" sz="2400" dirty="0" smtClean="0">
                <a:solidFill>
                  <a:schemeClr val="tx1"/>
                </a:solidFill>
              </a:rPr>
              <a:t> </a:t>
            </a:r>
            <a:r>
              <a:rPr lang="en-US" sz="2400" dirty="0" err="1" smtClean="0">
                <a:solidFill>
                  <a:schemeClr val="tx1"/>
                </a:solidFill>
              </a:rPr>
              <a:t>hiện</a:t>
            </a:r>
            <a:r>
              <a:rPr lang="en-US" sz="2400" dirty="0" smtClean="0">
                <a:solidFill>
                  <a:schemeClr val="tx1"/>
                </a:solidFill>
              </a:rPr>
              <a:t> </a:t>
            </a:r>
            <a:r>
              <a:rPr lang="en-US" sz="2400" dirty="0" err="1" smtClean="0">
                <a:solidFill>
                  <a:schemeClr val="tx1"/>
                </a:solidFill>
              </a:rPr>
              <a:t>tại</a:t>
            </a:r>
            <a:endParaRPr lang="en-US" sz="2400" dirty="0" smtClean="0">
              <a:solidFill>
                <a:schemeClr val="tx1"/>
              </a:solidFill>
            </a:endParaRPr>
          </a:p>
          <a:p>
            <a:pPr>
              <a:lnSpc>
                <a:spcPct val="105000"/>
              </a:lnSpc>
              <a:spcBef>
                <a:spcPct val="30000"/>
              </a:spcBef>
            </a:pPr>
            <a:endParaRPr lang="en-US" sz="2400" dirty="0" smtClean="0">
              <a:solidFill>
                <a:schemeClr val="tx1"/>
              </a:solidFill>
            </a:endParaRPr>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CÁC DIRECTIVES THÔNG DỤNG</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12</a:t>
            </a:fld>
            <a:endParaRPr lang="en-US" dirty="0">
              <a:latin typeface="Calibri"/>
              <a:ea typeface="Calibri"/>
              <a:cs typeface="Calibri"/>
              <a:sym typeface="Calibri"/>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6" y="2590801"/>
            <a:ext cx="6891576" cy="3875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797" y="1640841"/>
            <a:ext cx="2887605" cy="512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194470" y="1008809"/>
            <a:ext cx="2863930" cy="6320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Table.html</a:t>
            </a:r>
            <a:endParaRPr lang="en-US" dirty="0"/>
          </a:p>
        </p:txBody>
      </p:sp>
    </p:spTree>
    <p:extLst>
      <p:ext uri="{BB962C8B-B14F-4D97-AF65-F5344CB8AC3E}">
        <p14:creationId xmlns:p14="http://schemas.microsoft.com/office/powerpoint/2010/main" val="2181628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err="1" smtClean="0">
                <a:solidFill>
                  <a:schemeClr val="tx1"/>
                </a:solidFill>
              </a:rPr>
              <a:t>Kết</a:t>
            </a:r>
            <a:r>
              <a:rPr lang="en-US" sz="2400" dirty="0" smtClean="0">
                <a:solidFill>
                  <a:schemeClr val="tx1"/>
                </a:solidFill>
              </a:rPr>
              <a:t> </a:t>
            </a:r>
            <a:r>
              <a:rPr lang="en-US" sz="2400" dirty="0" err="1" smtClean="0">
                <a:solidFill>
                  <a:schemeClr val="tx1"/>
                </a:solidFill>
              </a:rPr>
              <a:t>quả</a:t>
            </a:r>
            <a:r>
              <a:rPr lang="en-US" sz="2400" dirty="0" smtClean="0">
                <a:solidFill>
                  <a:schemeClr val="tx1"/>
                </a:solidFill>
              </a:rPr>
              <a:t> </a:t>
            </a:r>
            <a:r>
              <a:rPr lang="en-US" sz="2400" dirty="0" err="1" smtClean="0">
                <a:solidFill>
                  <a:schemeClr val="tx1"/>
                </a:solidFill>
              </a:rPr>
              <a:t>ng</a:t>
            </a:r>
            <a:r>
              <a:rPr lang="en-US" sz="2400" dirty="0" smtClean="0">
                <a:solidFill>
                  <a:schemeClr val="tx1"/>
                </a:solidFill>
              </a:rPr>
              <a:t>-include</a:t>
            </a: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r>
              <a:rPr lang="en-US" sz="2400" dirty="0" err="1">
                <a:solidFill>
                  <a:schemeClr val="tx1">
                    <a:lumMod val="95000"/>
                    <a:lumOff val="5000"/>
                  </a:schemeClr>
                </a:solidFill>
              </a:rPr>
              <a:t>Chú</a:t>
            </a:r>
            <a:r>
              <a:rPr lang="en-US" sz="2400" dirty="0">
                <a:solidFill>
                  <a:schemeClr val="tx1">
                    <a:lumMod val="95000"/>
                    <a:lumOff val="5000"/>
                  </a:schemeClr>
                </a:solidFill>
              </a:rPr>
              <a:t> ý: </a:t>
            </a:r>
            <a:r>
              <a:rPr lang="en-US" sz="2400" dirty="0" err="1">
                <a:solidFill>
                  <a:schemeClr val="tx1">
                    <a:lumMod val="95000"/>
                    <a:lumOff val="5000"/>
                  </a:schemeClr>
                </a:solidFill>
              </a:rPr>
              <a:t>Khi</a:t>
            </a:r>
            <a:r>
              <a:rPr lang="en-US" sz="2400" dirty="0">
                <a:solidFill>
                  <a:schemeClr val="tx1">
                    <a:lumMod val="95000"/>
                    <a:lumOff val="5000"/>
                  </a:schemeClr>
                </a:solidFill>
              </a:rPr>
              <a:t> </a:t>
            </a:r>
            <a:r>
              <a:rPr lang="en-US" sz="2400" dirty="0" err="1">
                <a:solidFill>
                  <a:schemeClr val="tx1">
                    <a:lumMod val="95000"/>
                    <a:lumOff val="5000"/>
                  </a:schemeClr>
                </a:solidFill>
              </a:rPr>
              <a:t>sử</a:t>
            </a:r>
            <a:r>
              <a:rPr lang="en-US" sz="2400" dirty="0">
                <a:solidFill>
                  <a:schemeClr val="tx1">
                    <a:lumMod val="95000"/>
                    <a:lumOff val="5000"/>
                  </a:schemeClr>
                </a:solidFill>
              </a:rPr>
              <a:t> </a:t>
            </a:r>
            <a:r>
              <a:rPr lang="en-US" sz="2400" dirty="0" err="1">
                <a:solidFill>
                  <a:schemeClr val="tx1">
                    <a:lumMod val="95000"/>
                    <a:lumOff val="5000"/>
                  </a:schemeClr>
                </a:solidFill>
              </a:rPr>
              <a:t>dụng</a:t>
            </a:r>
            <a:r>
              <a:rPr lang="en-US" sz="2400" dirty="0">
                <a:solidFill>
                  <a:schemeClr val="tx1">
                    <a:lumMod val="95000"/>
                    <a:lumOff val="5000"/>
                  </a:schemeClr>
                </a:solidFill>
              </a:rPr>
              <a:t> </a:t>
            </a:r>
            <a:r>
              <a:rPr lang="en-US" sz="2400" dirty="0" err="1">
                <a:solidFill>
                  <a:schemeClr val="tx1">
                    <a:lumMod val="95000"/>
                    <a:lumOff val="5000"/>
                  </a:schemeClr>
                </a:solidFill>
              </a:rPr>
              <a:t>ng</a:t>
            </a:r>
            <a:r>
              <a:rPr lang="en-US" sz="2400" dirty="0">
                <a:solidFill>
                  <a:schemeClr val="tx1">
                    <a:lumMod val="95000"/>
                    <a:lumOff val="5000"/>
                  </a:schemeClr>
                </a:solidFill>
              </a:rPr>
              <a:t>-include </a:t>
            </a:r>
            <a:r>
              <a:rPr lang="en-US" sz="2400" dirty="0" err="1">
                <a:solidFill>
                  <a:schemeClr val="tx1">
                    <a:lumMod val="95000"/>
                    <a:lumOff val="5000"/>
                  </a:schemeClr>
                </a:solidFill>
              </a:rPr>
              <a:t>thì</a:t>
            </a:r>
            <a:r>
              <a:rPr lang="en-US" sz="2400" dirty="0">
                <a:solidFill>
                  <a:schemeClr val="tx1">
                    <a:lumMod val="95000"/>
                    <a:lumOff val="5000"/>
                  </a:schemeClr>
                </a:solidFill>
              </a:rPr>
              <a:t> </a:t>
            </a:r>
            <a:r>
              <a:rPr lang="en-US" sz="2400" dirty="0" err="1">
                <a:solidFill>
                  <a:schemeClr val="tx1">
                    <a:lumMod val="95000"/>
                    <a:lumOff val="5000"/>
                  </a:schemeClr>
                </a:solidFill>
              </a:rPr>
              <a:t>cần</a:t>
            </a:r>
            <a:r>
              <a:rPr lang="en-US" sz="2400" dirty="0">
                <a:solidFill>
                  <a:schemeClr val="tx1">
                    <a:lumMod val="95000"/>
                    <a:lumOff val="5000"/>
                  </a:schemeClr>
                </a:solidFill>
              </a:rPr>
              <a:t> </a:t>
            </a:r>
            <a:r>
              <a:rPr lang="en-US" sz="2400" dirty="0" err="1">
                <a:solidFill>
                  <a:schemeClr val="tx1">
                    <a:lumMod val="95000"/>
                    <a:lumOff val="5000"/>
                  </a:schemeClr>
                </a:solidFill>
              </a:rPr>
              <a:t>phải</a:t>
            </a:r>
            <a:r>
              <a:rPr lang="en-US" sz="2400" dirty="0">
                <a:solidFill>
                  <a:schemeClr val="tx1">
                    <a:lumMod val="95000"/>
                    <a:lumOff val="5000"/>
                  </a:schemeClr>
                </a:solidFill>
              </a:rPr>
              <a:t> </a:t>
            </a:r>
            <a:r>
              <a:rPr lang="en-US" sz="2400" dirty="0" err="1">
                <a:solidFill>
                  <a:schemeClr val="tx1">
                    <a:lumMod val="95000"/>
                    <a:lumOff val="5000"/>
                  </a:schemeClr>
                </a:solidFill>
              </a:rPr>
              <a:t>chạy</a:t>
            </a:r>
            <a:r>
              <a:rPr lang="en-US" sz="2400" dirty="0">
                <a:solidFill>
                  <a:schemeClr val="tx1">
                    <a:lumMod val="95000"/>
                    <a:lumOff val="5000"/>
                  </a:schemeClr>
                </a:solidFill>
              </a:rPr>
              <a:t> </a:t>
            </a:r>
            <a:r>
              <a:rPr lang="en-US" sz="2400" dirty="0" err="1">
                <a:solidFill>
                  <a:schemeClr val="tx1">
                    <a:lumMod val="95000"/>
                    <a:lumOff val="5000"/>
                  </a:schemeClr>
                </a:solidFill>
              </a:rPr>
              <a:t>ứng</a:t>
            </a:r>
            <a:r>
              <a:rPr lang="en-US" sz="2400" dirty="0">
                <a:solidFill>
                  <a:schemeClr val="tx1">
                    <a:lumMod val="95000"/>
                    <a:lumOff val="5000"/>
                  </a:schemeClr>
                </a:solidFill>
              </a:rPr>
              <a:t> </a:t>
            </a:r>
            <a:r>
              <a:rPr lang="en-US" sz="2400" dirty="0" err="1">
                <a:solidFill>
                  <a:schemeClr val="tx1">
                    <a:lumMod val="95000"/>
                    <a:lumOff val="5000"/>
                  </a:schemeClr>
                </a:solidFill>
              </a:rPr>
              <a:t>dụng</a:t>
            </a:r>
            <a:r>
              <a:rPr lang="en-US" sz="2400" dirty="0">
                <a:solidFill>
                  <a:schemeClr val="tx1">
                    <a:lumMod val="95000"/>
                    <a:lumOff val="5000"/>
                  </a:schemeClr>
                </a:solidFill>
              </a:rPr>
              <a:t> </a:t>
            </a:r>
            <a:r>
              <a:rPr lang="en-US" sz="2400" dirty="0" err="1">
                <a:solidFill>
                  <a:schemeClr val="tx1">
                    <a:lumMod val="95000"/>
                    <a:lumOff val="5000"/>
                  </a:schemeClr>
                </a:solidFill>
              </a:rPr>
              <a:t>trên</a:t>
            </a:r>
            <a:r>
              <a:rPr lang="en-US" sz="2400" dirty="0">
                <a:solidFill>
                  <a:schemeClr val="tx1">
                    <a:lumMod val="95000"/>
                    <a:lumOff val="5000"/>
                  </a:schemeClr>
                </a:solidFill>
              </a:rPr>
              <a:t> http</a:t>
            </a:r>
          </a:p>
          <a:p>
            <a:pPr>
              <a:lnSpc>
                <a:spcPct val="105000"/>
              </a:lnSpc>
              <a:spcBef>
                <a:spcPct val="30000"/>
              </a:spcBef>
            </a:pPr>
            <a:r>
              <a:rPr lang="en-US" sz="2400" dirty="0" err="1">
                <a:solidFill>
                  <a:schemeClr val="tx1">
                    <a:lumMod val="95000"/>
                    <a:lumOff val="5000"/>
                  </a:schemeClr>
                </a:solidFill>
              </a:rPr>
              <a:t>Hoặc</a:t>
            </a:r>
            <a:r>
              <a:rPr lang="en-US" sz="2400" dirty="0">
                <a:solidFill>
                  <a:schemeClr val="tx1">
                    <a:lumMod val="95000"/>
                    <a:lumOff val="5000"/>
                  </a:schemeClr>
                </a:solidFill>
              </a:rPr>
              <a:t> </a:t>
            </a:r>
            <a:r>
              <a:rPr lang="en-US" sz="2400" dirty="0" err="1">
                <a:solidFill>
                  <a:schemeClr val="tx1">
                    <a:lumMod val="95000"/>
                    <a:lumOff val="5000"/>
                  </a:schemeClr>
                </a:solidFill>
              </a:rPr>
              <a:t>có</a:t>
            </a:r>
            <a:r>
              <a:rPr lang="en-US" sz="2400" dirty="0">
                <a:solidFill>
                  <a:schemeClr val="tx1">
                    <a:lumMod val="95000"/>
                    <a:lumOff val="5000"/>
                  </a:schemeClr>
                </a:solidFill>
              </a:rPr>
              <a:t> </a:t>
            </a:r>
            <a:r>
              <a:rPr lang="en-US" sz="2400" dirty="0" err="1">
                <a:solidFill>
                  <a:schemeClr val="tx1">
                    <a:lumMod val="95000"/>
                    <a:lumOff val="5000"/>
                  </a:schemeClr>
                </a:solidFill>
              </a:rPr>
              <a:t>thẻ</a:t>
            </a:r>
            <a:r>
              <a:rPr lang="en-US" sz="2400" dirty="0">
                <a:solidFill>
                  <a:schemeClr val="tx1">
                    <a:lumMod val="95000"/>
                    <a:lumOff val="5000"/>
                  </a:schemeClr>
                </a:solidFill>
              </a:rPr>
              <a:t> </a:t>
            </a:r>
            <a:r>
              <a:rPr lang="en-US" sz="2400" dirty="0" err="1">
                <a:solidFill>
                  <a:schemeClr val="tx1">
                    <a:lumMod val="95000"/>
                    <a:lumOff val="5000"/>
                  </a:schemeClr>
                </a:solidFill>
              </a:rPr>
              <a:t>sử</a:t>
            </a:r>
            <a:r>
              <a:rPr lang="en-US" sz="2400" dirty="0">
                <a:solidFill>
                  <a:schemeClr val="tx1">
                    <a:lumMod val="95000"/>
                    <a:lumOff val="5000"/>
                  </a:schemeClr>
                </a:solidFill>
              </a:rPr>
              <a:t> </a:t>
            </a:r>
            <a:r>
              <a:rPr lang="en-US" sz="2400" dirty="0" err="1">
                <a:solidFill>
                  <a:schemeClr val="tx1">
                    <a:lumMod val="95000"/>
                    <a:lumOff val="5000"/>
                  </a:schemeClr>
                </a:solidFill>
              </a:rPr>
              <a:t>dụng</a:t>
            </a:r>
            <a:r>
              <a:rPr lang="en-US" sz="2400" dirty="0">
                <a:solidFill>
                  <a:schemeClr val="tx1">
                    <a:lumMod val="95000"/>
                    <a:lumOff val="5000"/>
                  </a:schemeClr>
                </a:solidFill>
              </a:rPr>
              <a:t> </a:t>
            </a:r>
            <a:r>
              <a:rPr lang="en-US" sz="2400" dirty="0" err="1">
                <a:solidFill>
                  <a:schemeClr val="tx1">
                    <a:lumMod val="95000"/>
                    <a:lumOff val="5000"/>
                  </a:schemeClr>
                </a:solidFill>
              </a:rPr>
              <a:t>trình</a:t>
            </a:r>
            <a:r>
              <a:rPr lang="en-US" sz="2400" dirty="0">
                <a:solidFill>
                  <a:schemeClr val="tx1">
                    <a:lumMod val="95000"/>
                    <a:lumOff val="5000"/>
                  </a:schemeClr>
                </a:solidFill>
              </a:rPr>
              <a:t> </a:t>
            </a:r>
            <a:r>
              <a:rPr lang="en-US" sz="2400" dirty="0" err="1">
                <a:solidFill>
                  <a:schemeClr val="tx1">
                    <a:lumMod val="95000"/>
                    <a:lumOff val="5000"/>
                  </a:schemeClr>
                </a:solidFill>
              </a:rPr>
              <a:t>duyệt</a:t>
            </a:r>
            <a:r>
              <a:rPr lang="en-US" sz="2400" dirty="0">
                <a:solidFill>
                  <a:schemeClr val="tx1">
                    <a:lumMod val="95000"/>
                    <a:lumOff val="5000"/>
                  </a:schemeClr>
                </a:solidFill>
              </a:rPr>
              <a:t> </a:t>
            </a:r>
            <a:r>
              <a:rPr lang="en-US" sz="2400" dirty="0" err="1">
                <a:solidFill>
                  <a:schemeClr val="tx1">
                    <a:lumMod val="95000"/>
                    <a:lumOff val="5000"/>
                  </a:schemeClr>
                </a:solidFill>
              </a:rPr>
              <a:t>firefox</a:t>
            </a:r>
            <a:endParaRPr lang="en-US" sz="2400" dirty="0">
              <a:solidFill>
                <a:schemeClr val="tx1">
                  <a:lumMod val="95000"/>
                  <a:lumOff val="5000"/>
                </a:schemeClr>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CÁC DIRECTIVES THÔNG DỤNG</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13</a:t>
            </a:fld>
            <a:endParaRPr lang="en-US" dirty="0">
              <a:latin typeface="Calibri"/>
              <a:ea typeface="Calibri"/>
              <a:cs typeface="Calibri"/>
              <a:sym typeface="Calibri"/>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008809"/>
            <a:ext cx="5052774" cy="18459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1274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err="1" smtClean="0">
                <a:solidFill>
                  <a:schemeClr val="tx1"/>
                </a:solidFill>
              </a:rPr>
              <a:t>Trong</a:t>
            </a:r>
            <a:r>
              <a:rPr lang="en-US" sz="2400" dirty="0" smtClean="0">
                <a:solidFill>
                  <a:schemeClr val="tx1"/>
                </a:solidFill>
              </a:rPr>
              <a:t> </a:t>
            </a:r>
            <a:r>
              <a:rPr lang="en-US" sz="2400" dirty="0" err="1" smtClean="0">
                <a:solidFill>
                  <a:schemeClr val="tx1"/>
                </a:solidFill>
              </a:rPr>
              <a:t>quá</a:t>
            </a:r>
            <a:r>
              <a:rPr lang="en-US" sz="2400" dirty="0" smtClean="0">
                <a:solidFill>
                  <a:schemeClr val="tx1"/>
                </a:solidFill>
              </a:rPr>
              <a:t> </a:t>
            </a:r>
            <a:r>
              <a:rPr lang="en-US" sz="2400" dirty="0" err="1" smtClean="0">
                <a:solidFill>
                  <a:schemeClr val="tx1"/>
                </a:solidFill>
              </a:rPr>
              <a:t>trình</a:t>
            </a:r>
            <a:r>
              <a:rPr lang="en-US" sz="2400" dirty="0" smtClean="0">
                <a:solidFill>
                  <a:schemeClr val="tx1"/>
                </a:solidFill>
              </a:rPr>
              <a:t> </a:t>
            </a:r>
            <a:r>
              <a:rPr lang="en-US" sz="2400" dirty="0" err="1" smtClean="0">
                <a:solidFill>
                  <a:schemeClr val="tx1"/>
                </a:solidFill>
              </a:rPr>
              <a:t>làm</a:t>
            </a:r>
            <a:r>
              <a:rPr lang="en-US" sz="2400" dirty="0" smtClean="0">
                <a:solidFill>
                  <a:schemeClr val="tx1"/>
                </a:solidFill>
              </a:rPr>
              <a:t> </a:t>
            </a:r>
            <a:r>
              <a:rPr lang="en-US" sz="2400" dirty="0" err="1" smtClean="0">
                <a:solidFill>
                  <a:schemeClr val="tx1"/>
                </a:solidFill>
              </a:rPr>
              <a:t>việc</a:t>
            </a:r>
            <a:r>
              <a:rPr lang="en-US" sz="2400" dirty="0" smtClean="0">
                <a:solidFill>
                  <a:schemeClr val="tx1"/>
                </a:solidFill>
              </a:rPr>
              <a:t> </a:t>
            </a:r>
            <a:r>
              <a:rPr lang="en-US" sz="2400" dirty="0" err="1" smtClean="0">
                <a:solidFill>
                  <a:schemeClr val="tx1"/>
                </a:solidFill>
              </a:rPr>
              <a:t>với</a:t>
            </a:r>
            <a:r>
              <a:rPr lang="en-US" sz="2400" dirty="0" smtClean="0">
                <a:solidFill>
                  <a:schemeClr val="tx1"/>
                </a:solidFill>
              </a:rPr>
              <a:t> </a:t>
            </a:r>
            <a:r>
              <a:rPr lang="en-US" sz="2400" dirty="0" err="1" smtClean="0">
                <a:solidFill>
                  <a:schemeClr val="tx1"/>
                </a:solidFill>
              </a:rPr>
              <a:t>angularJs</a:t>
            </a:r>
            <a:r>
              <a:rPr lang="en-US" sz="2400" dirty="0" smtClean="0">
                <a:solidFill>
                  <a:schemeClr val="tx1"/>
                </a:solidFill>
              </a:rPr>
              <a:t>, </a:t>
            </a:r>
            <a:r>
              <a:rPr lang="en-US" sz="2400" dirty="0" err="1" smtClean="0">
                <a:solidFill>
                  <a:schemeClr val="tx1"/>
                </a:solidFill>
              </a:rPr>
              <a:t>lập</a:t>
            </a:r>
            <a:r>
              <a:rPr lang="en-US" sz="2400" dirty="0" smtClean="0">
                <a:solidFill>
                  <a:schemeClr val="tx1"/>
                </a:solidFill>
              </a:rPr>
              <a:t> </a:t>
            </a:r>
            <a:r>
              <a:rPr lang="en-US" sz="2400" dirty="0" err="1" smtClean="0">
                <a:solidFill>
                  <a:schemeClr val="tx1"/>
                </a:solidFill>
              </a:rPr>
              <a:t>trình</a:t>
            </a:r>
            <a:r>
              <a:rPr lang="en-US" sz="2400" dirty="0" smtClean="0">
                <a:solidFill>
                  <a:schemeClr val="tx1"/>
                </a:solidFill>
              </a:rPr>
              <a:t> </a:t>
            </a:r>
            <a:r>
              <a:rPr lang="en-US" sz="2400" dirty="0" err="1" smtClean="0">
                <a:solidFill>
                  <a:schemeClr val="tx1"/>
                </a:solidFill>
              </a:rPr>
              <a:t>viên</a:t>
            </a:r>
            <a:r>
              <a:rPr lang="en-US" sz="2400" dirty="0" smtClean="0">
                <a:solidFill>
                  <a:schemeClr val="tx1"/>
                </a:solidFill>
              </a:rPr>
              <a:t>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thể</a:t>
            </a:r>
            <a:r>
              <a:rPr lang="en-US" sz="2400" dirty="0" smtClean="0">
                <a:solidFill>
                  <a:schemeClr val="tx1"/>
                </a:solidFill>
              </a:rPr>
              <a:t> </a:t>
            </a:r>
            <a:r>
              <a:rPr lang="en-US" sz="2400" dirty="0" err="1" smtClean="0">
                <a:solidFill>
                  <a:schemeClr val="tx1"/>
                </a:solidFill>
              </a:rPr>
              <a:t>tạo</a:t>
            </a:r>
            <a:r>
              <a:rPr lang="en-US" sz="2400" dirty="0" smtClean="0">
                <a:solidFill>
                  <a:schemeClr val="tx1"/>
                </a:solidFill>
              </a:rPr>
              <a:t> </a:t>
            </a:r>
            <a:r>
              <a:rPr lang="en-US" sz="2400" dirty="0" err="1" smtClean="0">
                <a:solidFill>
                  <a:schemeClr val="tx1"/>
                </a:solidFill>
              </a:rPr>
              <a:t>ra</a:t>
            </a:r>
            <a:r>
              <a:rPr lang="en-US" sz="2400" dirty="0" smtClean="0">
                <a:solidFill>
                  <a:schemeClr val="tx1"/>
                </a:solidFill>
              </a:rPr>
              <a:t> </a:t>
            </a:r>
            <a:r>
              <a:rPr lang="en-US" sz="2400" dirty="0" err="1" smtClean="0">
                <a:solidFill>
                  <a:schemeClr val="tx1"/>
                </a:solidFill>
              </a:rPr>
              <a:t>các</a:t>
            </a:r>
            <a:r>
              <a:rPr lang="en-US" sz="2400" dirty="0" smtClean="0">
                <a:solidFill>
                  <a:schemeClr val="tx1"/>
                </a:solidFill>
              </a:rPr>
              <a:t> directive </a:t>
            </a:r>
            <a:r>
              <a:rPr lang="en-US" sz="2400" dirty="0" err="1" smtClean="0">
                <a:solidFill>
                  <a:schemeClr val="tx1"/>
                </a:solidFill>
              </a:rPr>
              <a:t>phù</a:t>
            </a:r>
            <a:r>
              <a:rPr lang="en-US" sz="2400" dirty="0" smtClean="0">
                <a:solidFill>
                  <a:schemeClr val="tx1"/>
                </a:solidFill>
              </a:rPr>
              <a:t> </a:t>
            </a:r>
            <a:r>
              <a:rPr lang="en-US" sz="2400" dirty="0" err="1" smtClean="0">
                <a:solidFill>
                  <a:schemeClr val="tx1"/>
                </a:solidFill>
              </a:rPr>
              <a:t>hợp</a:t>
            </a:r>
            <a:r>
              <a:rPr lang="en-US" sz="2400" dirty="0" smtClean="0">
                <a:solidFill>
                  <a:schemeClr val="tx1"/>
                </a:solidFill>
              </a:rPr>
              <a:t> </a:t>
            </a:r>
            <a:r>
              <a:rPr lang="en-US" sz="2400" dirty="0" err="1" smtClean="0">
                <a:solidFill>
                  <a:schemeClr val="tx1"/>
                </a:solidFill>
              </a:rPr>
              <a:t>với</a:t>
            </a:r>
            <a:r>
              <a:rPr lang="en-US" sz="2400" dirty="0" smtClean="0">
                <a:solidFill>
                  <a:schemeClr val="tx1"/>
                </a:solidFill>
              </a:rPr>
              <a:t> </a:t>
            </a:r>
            <a:r>
              <a:rPr lang="en-US" sz="2400" dirty="0" err="1" smtClean="0">
                <a:solidFill>
                  <a:schemeClr val="tx1"/>
                </a:solidFill>
              </a:rPr>
              <a:t>mục</a:t>
            </a:r>
            <a:r>
              <a:rPr lang="en-US" sz="2400" dirty="0" smtClean="0">
                <a:solidFill>
                  <a:schemeClr val="tx1"/>
                </a:solidFill>
              </a:rPr>
              <a:t> </a:t>
            </a:r>
            <a:r>
              <a:rPr lang="en-US" sz="2400" dirty="0" err="1" smtClean="0">
                <a:solidFill>
                  <a:schemeClr val="tx1"/>
                </a:solidFill>
              </a:rPr>
              <a:t>đích</a:t>
            </a:r>
            <a:r>
              <a:rPr lang="en-US" sz="2400" dirty="0">
                <a:solidFill>
                  <a:schemeClr val="tx1"/>
                </a:solidFill>
              </a:rPr>
              <a:t> </a:t>
            </a:r>
            <a:r>
              <a:rPr lang="en-US" sz="2400" dirty="0" err="1" smtClean="0">
                <a:solidFill>
                  <a:schemeClr val="tx1"/>
                </a:solidFill>
              </a:rPr>
              <a:t>của</a:t>
            </a:r>
            <a:r>
              <a:rPr lang="en-US" sz="2400" dirty="0" smtClean="0">
                <a:solidFill>
                  <a:schemeClr val="tx1"/>
                </a:solidFill>
              </a:rPr>
              <a:t> </a:t>
            </a:r>
            <a:r>
              <a:rPr lang="en-US" sz="2400" dirty="0" err="1" smtClean="0">
                <a:solidFill>
                  <a:schemeClr val="tx1"/>
                </a:solidFill>
              </a:rPr>
              <a:t>dự</a:t>
            </a:r>
            <a:r>
              <a:rPr lang="en-US" sz="2400" dirty="0" smtClean="0">
                <a:solidFill>
                  <a:schemeClr val="tx1"/>
                </a:solidFill>
              </a:rPr>
              <a:t> </a:t>
            </a:r>
            <a:r>
              <a:rPr lang="en-US" sz="2400" dirty="0" err="1" smtClean="0">
                <a:solidFill>
                  <a:schemeClr val="tx1"/>
                </a:solidFill>
              </a:rPr>
              <a:t>án</a:t>
            </a:r>
            <a:r>
              <a:rPr lang="en-US" sz="2400" dirty="0" smtClean="0">
                <a:solidFill>
                  <a:schemeClr val="tx1"/>
                </a:solidFill>
              </a:rPr>
              <a:t> </a:t>
            </a:r>
          </a:p>
          <a:p>
            <a:pPr>
              <a:lnSpc>
                <a:spcPct val="105000"/>
              </a:lnSpc>
              <a:spcBef>
                <a:spcPct val="30000"/>
              </a:spcBef>
            </a:pPr>
            <a:r>
              <a:rPr lang="en-US" sz="2400" dirty="0" err="1" smtClean="0">
                <a:solidFill>
                  <a:schemeClr val="tx1"/>
                </a:solidFill>
              </a:rPr>
              <a:t>Cú</a:t>
            </a:r>
            <a:r>
              <a:rPr lang="en-US" sz="2400" dirty="0" smtClean="0">
                <a:solidFill>
                  <a:schemeClr val="tx1"/>
                </a:solidFill>
              </a:rPr>
              <a:t> </a:t>
            </a:r>
            <a:r>
              <a:rPr lang="en-US" sz="2400" dirty="0" err="1" smtClean="0">
                <a:solidFill>
                  <a:schemeClr val="tx1"/>
                </a:solidFill>
              </a:rPr>
              <a:t>pháp</a:t>
            </a:r>
            <a:r>
              <a:rPr lang="en-US" sz="2400" dirty="0" smtClean="0">
                <a:solidFill>
                  <a:schemeClr val="tx1"/>
                </a:solidFill>
              </a:rPr>
              <a:t> </a:t>
            </a:r>
            <a:r>
              <a:rPr lang="en-US" sz="2400" dirty="0" err="1" smtClean="0">
                <a:solidFill>
                  <a:schemeClr val="tx1"/>
                </a:solidFill>
              </a:rPr>
              <a:t>tương</a:t>
            </a:r>
            <a:r>
              <a:rPr lang="en-US" sz="2400" dirty="0" smtClean="0">
                <a:solidFill>
                  <a:schemeClr val="tx1"/>
                </a:solidFill>
              </a:rPr>
              <a:t> </a:t>
            </a:r>
            <a:r>
              <a:rPr lang="en-US" sz="2400" dirty="0" err="1" smtClean="0">
                <a:solidFill>
                  <a:schemeClr val="tx1"/>
                </a:solidFill>
              </a:rPr>
              <a:t>tự</a:t>
            </a:r>
            <a:r>
              <a:rPr lang="en-US" sz="2400" dirty="0" smtClean="0">
                <a:solidFill>
                  <a:schemeClr val="tx1"/>
                </a:solidFill>
              </a:rPr>
              <a:t> </a:t>
            </a:r>
            <a:r>
              <a:rPr lang="en-US" sz="2400" dirty="0" err="1" smtClean="0">
                <a:solidFill>
                  <a:schemeClr val="tx1"/>
                </a:solidFill>
              </a:rPr>
              <a:t>sau</a:t>
            </a:r>
            <a:endParaRPr lang="en-US" sz="2400" dirty="0" smtClean="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err="1" smtClean="0">
                <a:solidFill>
                  <a:srgbClr val="832C8B"/>
                </a:solidFill>
              </a:rPr>
              <a:t>Người</a:t>
            </a:r>
            <a:r>
              <a:rPr lang="en-US" sz="3000" b="1" dirty="0" smtClean="0">
                <a:solidFill>
                  <a:srgbClr val="832C8B"/>
                </a:solidFill>
              </a:rPr>
              <a:t> </a:t>
            </a:r>
            <a:r>
              <a:rPr lang="en-US" sz="3000" b="1" dirty="0" err="1" smtClean="0">
                <a:solidFill>
                  <a:srgbClr val="832C8B"/>
                </a:solidFill>
              </a:rPr>
              <a:t>dùng</a:t>
            </a:r>
            <a:r>
              <a:rPr lang="en-US" sz="3000" b="1" dirty="0" smtClean="0">
                <a:solidFill>
                  <a:srgbClr val="832C8B"/>
                </a:solidFill>
              </a:rPr>
              <a:t> </a:t>
            </a:r>
            <a:r>
              <a:rPr lang="en-US" sz="3000" b="1" dirty="0" err="1" smtClean="0">
                <a:solidFill>
                  <a:srgbClr val="832C8B"/>
                </a:solidFill>
              </a:rPr>
              <a:t>định</a:t>
            </a:r>
            <a:r>
              <a:rPr lang="en-US" sz="3000" b="1" dirty="0" smtClean="0">
                <a:solidFill>
                  <a:srgbClr val="832C8B"/>
                </a:solidFill>
              </a:rPr>
              <a:t> </a:t>
            </a:r>
            <a:r>
              <a:rPr lang="en-US" sz="3000" b="1" dirty="0" err="1" smtClean="0">
                <a:solidFill>
                  <a:srgbClr val="832C8B"/>
                </a:solidFill>
              </a:rPr>
              <a:t>nghĩa</a:t>
            </a:r>
            <a:r>
              <a:rPr lang="en-US" sz="3000" b="1" dirty="0" smtClean="0">
                <a:solidFill>
                  <a:srgbClr val="832C8B"/>
                </a:solidFill>
              </a:rPr>
              <a:t> directive</a:t>
            </a:r>
            <a:endParaRPr lang="en-US" sz="3000" b="1" dirty="0">
              <a:solidFill>
                <a:srgbClr val="832C8B"/>
              </a:solidFill>
            </a:endParaRP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14</a:t>
            </a:fld>
            <a:endParaRPr lang="en-US" dirty="0">
              <a:latin typeface="Calibri"/>
              <a:ea typeface="Calibri"/>
              <a:cs typeface="Calibri"/>
              <a:sym typeface="Calibri"/>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621705"/>
            <a:ext cx="7025368" cy="4200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704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err="1" smtClean="0">
                <a:solidFill>
                  <a:schemeClr val="tx1"/>
                </a:solidFill>
              </a:rPr>
              <a:t>Trong</a:t>
            </a:r>
            <a:r>
              <a:rPr lang="en-US" sz="2400" dirty="0" smtClean="0">
                <a:solidFill>
                  <a:schemeClr val="tx1"/>
                </a:solidFill>
              </a:rPr>
              <a:t> </a:t>
            </a:r>
            <a:r>
              <a:rPr lang="en-US" sz="2400" dirty="0" err="1" smtClean="0">
                <a:solidFill>
                  <a:schemeClr val="tx1"/>
                </a:solidFill>
              </a:rPr>
              <a:t>ví</a:t>
            </a:r>
            <a:r>
              <a:rPr lang="en-US" sz="2400" dirty="0" smtClean="0">
                <a:solidFill>
                  <a:schemeClr val="tx1"/>
                </a:solidFill>
              </a:rPr>
              <a:t> </a:t>
            </a:r>
            <a:r>
              <a:rPr lang="en-US" sz="2400" dirty="0" err="1" smtClean="0">
                <a:solidFill>
                  <a:schemeClr val="tx1"/>
                </a:solidFill>
              </a:rPr>
              <a:t>dụ</a:t>
            </a:r>
            <a:r>
              <a:rPr lang="en-US" sz="2400" dirty="0" smtClean="0">
                <a:solidFill>
                  <a:schemeClr val="tx1"/>
                </a:solidFill>
              </a:rPr>
              <a:t> </a:t>
            </a:r>
            <a:r>
              <a:rPr lang="en-US" sz="2400" dirty="0" err="1" smtClean="0">
                <a:solidFill>
                  <a:schemeClr val="tx1"/>
                </a:solidFill>
              </a:rPr>
              <a:t>trên</a:t>
            </a:r>
            <a:endParaRPr lang="en-US" sz="2400" dirty="0" smtClean="0">
              <a:solidFill>
                <a:schemeClr val="tx1"/>
              </a:solidFill>
            </a:endParaRPr>
          </a:p>
          <a:p>
            <a:pPr>
              <a:lnSpc>
                <a:spcPct val="105000"/>
              </a:lnSpc>
              <a:spcBef>
                <a:spcPct val="30000"/>
              </a:spcBef>
            </a:pPr>
            <a:r>
              <a:rPr lang="en-US" sz="2400" b="1" dirty="0" err="1" smtClean="0">
                <a:solidFill>
                  <a:schemeClr val="tx1"/>
                </a:solidFill>
              </a:rPr>
              <a:t>myList</a:t>
            </a:r>
            <a:r>
              <a:rPr lang="en-US" sz="2400" dirty="0" smtClean="0">
                <a:solidFill>
                  <a:schemeClr val="tx1"/>
                </a:solidFill>
              </a:rPr>
              <a:t>: </a:t>
            </a:r>
            <a:r>
              <a:rPr lang="en-US" sz="2400" dirty="0" err="1" smtClean="0">
                <a:solidFill>
                  <a:schemeClr val="tx1"/>
                </a:solidFill>
              </a:rPr>
              <a:t>là</a:t>
            </a:r>
            <a:r>
              <a:rPr lang="en-US" sz="2400" dirty="0" smtClean="0">
                <a:solidFill>
                  <a:schemeClr val="tx1"/>
                </a:solidFill>
              </a:rPr>
              <a:t> </a:t>
            </a:r>
            <a:r>
              <a:rPr lang="en-US" sz="2400" dirty="0" err="1" smtClean="0">
                <a:solidFill>
                  <a:schemeClr val="tx1"/>
                </a:solidFill>
              </a:rPr>
              <a:t>tên</a:t>
            </a:r>
            <a:r>
              <a:rPr lang="en-US" sz="2400" dirty="0" smtClean="0">
                <a:solidFill>
                  <a:schemeClr val="tx1"/>
                </a:solidFill>
              </a:rPr>
              <a:t> </a:t>
            </a:r>
            <a:r>
              <a:rPr lang="en-US" sz="2400" dirty="0" err="1" smtClean="0">
                <a:solidFill>
                  <a:schemeClr val="tx1"/>
                </a:solidFill>
              </a:rPr>
              <a:t>của</a:t>
            </a:r>
            <a:r>
              <a:rPr lang="en-US" sz="2400" dirty="0" smtClean="0">
                <a:solidFill>
                  <a:schemeClr val="tx1"/>
                </a:solidFill>
              </a:rPr>
              <a:t> directive do </a:t>
            </a:r>
            <a:r>
              <a:rPr lang="en-US" sz="2400" dirty="0" err="1" smtClean="0">
                <a:solidFill>
                  <a:schemeClr val="tx1"/>
                </a:solidFill>
              </a:rPr>
              <a:t>người</a:t>
            </a:r>
            <a:r>
              <a:rPr lang="en-US" sz="2400" dirty="0" smtClean="0">
                <a:solidFill>
                  <a:schemeClr val="tx1"/>
                </a:solidFill>
              </a:rPr>
              <a:t> </a:t>
            </a:r>
            <a:r>
              <a:rPr lang="en-US" sz="2400" dirty="0" err="1" smtClean="0">
                <a:solidFill>
                  <a:schemeClr val="tx1"/>
                </a:solidFill>
              </a:rPr>
              <a:t>dùng</a:t>
            </a:r>
            <a:r>
              <a:rPr lang="en-US" sz="2400" dirty="0" smtClean="0">
                <a:solidFill>
                  <a:schemeClr val="tx1"/>
                </a:solidFill>
              </a:rPr>
              <a:t> </a:t>
            </a:r>
            <a:r>
              <a:rPr lang="en-US" sz="2400" dirty="0" err="1" smtClean="0">
                <a:solidFill>
                  <a:schemeClr val="tx1"/>
                </a:solidFill>
              </a:rPr>
              <a:t>đặt</a:t>
            </a:r>
            <a:r>
              <a:rPr lang="en-US" sz="2400" dirty="0" smtClean="0">
                <a:solidFill>
                  <a:schemeClr val="tx1"/>
                </a:solidFill>
              </a:rPr>
              <a:t>, </a:t>
            </a:r>
            <a:r>
              <a:rPr lang="en-US" sz="2400" dirty="0" err="1" smtClean="0">
                <a:solidFill>
                  <a:schemeClr val="tx1"/>
                </a:solidFill>
              </a:rPr>
              <a:t>cần</a:t>
            </a:r>
            <a:r>
              <a:rPr lang="en-US" sz="2400" dirty="0" smtClean="0">
                <a:solidFill>
                  <a:schemeClr val="tx1"/>
                </a:solidFill>
              </a:rPr>
              <a:t>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một</a:t>
            </a:r>
            <a:r>
              <a:rPr lang="en-US" sz="2400" dirty="0" smtClean="0">
                <a:solidFill>
                  <a:schemeClr val="tx1"/>
                </a:solidFill>
              </a:rPr>
              <a:t> </a:t>
            </a:r>
            <a:r>
              <a:rPr lang="en-US" sz="2400" dirty="0" err="1" smtClean="0">
                <a:solidFill>
                  <a:schemeClr val="tx1"/>
                </a:solidFill>
              </a:rPr>
              <a:t>số</a:t>
            </a:r>
            <a:r>
              <a:rPr lang="en-US" sz="2400" dirty="0" smtClean="0">
                <a:solidFill>
                  <a:schemeClr val="tx1"/>
                </a:solidFill>
              </a:rPr>
              <a:t> </a:t>
            </a:r>
            <a:r>
              <a:rPr lang="en-US" sz="2400" dirty="0" err="1" smtClean="0">
                <a:solidFill>
                  <a:schemeClr val="tx1"/>
                </a:solidFill>
              </a:rPr>
              <a:t>quy</a:t>
            </a:r>
            <a:r>
              <a:rPr lang="en-US" sz="2400" dirty="0" smtClean="0">
                <a:solidFill>
                  <a:schemeClr val="tx1"/>
                </a:solidFill>
              </a:rPr>
              <a:t> </a:t>
            </a:r>
            <a:r>
              <a:rPr lang="en-US" sz="2400" dirty="0" err="1" smtClean="0">
                <a:solidFill>
                  <a:schemeClr val="tx1"/>
                </a:solidFill>
              </a:rPr>
              <a:t>tắc</a:t>
            </a:r>
            <a:r>
              <a:rPr lang="en-US" sz="2400" dirty="0" smtClean="0">
                <a:solidFill>
                  <a:schemeClr val="tx1"/>
                </a:solidFill>
              </a:rPr>
              <a:t> </a:t>
            </a:r>
            <a:r>
              <a:rPr lang="en-US" sz="2400" dirty="0" err="1" smtClean="0">
                <a:solidFill>
                  <a:schemeClr val="tx1"/>
                </a:solidFill>
              </a:rPr>
              <a:t>sau</a:t>
            </a:r>
            <a:endParaRPr lang="en-US" sz="2400" dirty="0" smtClean="0">
              <a:solidFill>
                <a:schemeClr val="tx1"/>
              </a:solidFill>
            </a:endParaRPr>
          </a:p>
          <a:p>
            <a:pPr>
              <a:lnSpc>
                <a:spcPct val="105000"/>
              </a:lnSpc>
              <a:spcBef>
                <a:spcPct val="30000"/>
              </a:spcBef>
            </a:pPr>
            <a:r>
              <a:rPr lang="en-US" sz="2400" dirty="0" err="1" smtClean="0">
                <a:solidFill>
                  <a:schemeClr val="tx1"/>
                </a:solidFill>
              </a:rPr>
              <a:t>Bắt</a:t>
            </a:r>
            <a:r>
              <a:rPr lang="en-US" sz="2400" dirty="0" smtClean="0">
                <a:solidFill>
                  <a:schemeClr val="tx1"/>
                </a:solidFill>
              </a:rPr>
              <a:t> </a:t>
            </a:r>
            <a:r>
              <a:rPr lang="en-US" sz="2400" dirty="0" err="1" smtClean="0">
                <a:solidFill>
                  <a:schemeClr val="tx1"/>
                </a:solidFill>
              </a:rPr>
              <a:t>đầu</a:t>
            </a:r>
            <a:r>
              <a:rPr lang="en-US" sz="2400" dirty="0" smtClean="0">
                <a:solidFill>
                  <a:schemeClr val="tx1"/>
                </a:solidFill>
              </a:rPr>
              <a:t> </a:t>
            </a:r>
            <a:r>
              <a:rPr lang="en-US" sz="2400" dirty="0" err="1" smtClean="0">
                <a:solidFill>
                  <a:schemeClr val="tx1"/>
                </a:solidFill>
              </a:rPr>
              <a:t>với</a:t>
            </a:r>
            <a:r>
              <a:rPr lang="en-US" sz="2400" dirty="0" smtClean="0">
                <a:solidFill>
                  <a:schemeClr val="tx1"/>
                </a:solidFill>
              </a:rPr>
              <a:t> </a:t>
            </a:r>
            <a:r>
              <a:rPr lang="en-US" sz="2400" dirty="0" err="1" smtClean="0">
                <a:solidFill>
                  <a:schemeClr val="tx1"/>
                </a:solidFill>
              </a:rPr>
              <a:t>ký</a:t>
            </a:r>
            <a:r>
              <a:rPr lang="en-US" sz="2400" dirty="0" smtClean="0">
                <a:solidFill>
                  <a:schemeClr val="tx1"/>
                </a:solidFill>
              </a:rPr>
              <a:t> </a:t>
            </a:r>
            <a:r>
              <a:rPr lang="en-US" sz="2400" dirty="0" err="1" smtClean="0">
                <a:solidFill>
                  <a:schemeClr val="tx1"/>
                </a:solidFill>
              </a:rPr>
              <a:t>tự</a:t>
            </a:r>
            <a:r>
              <a:rPr lang="en-US" sz="2400" dirty="0" smtClean="0">
                <a:solidFill>
                  <a:schemeClr val="tx1"/>
                </a:solidFill>
              </a:rPr>
              <a:t> </a:t>
            </a:r>
            <a:r>
              <a:rPr lang="en-US" sz="2400" dirty="0" err="1" smtClean="0">
                <a:solidFill>
                  <a:schemeClr val="tx1"/>
                </a:solidFill>
              </a:rPr>
              <a:t>thường</a:t>
            </a:r>
            <a:endParaRPr lang="en-US" sz="2400" dirty="0">
              <a:solidFill>
                <a:schemeClr val="tx1"/>
              </a:solidFill>
            </a:endParaRPr>
          </a:p>
          <a:p>
            <a:pPr>
              <a:lnSpc>
                <a:spcPct val="105000"/>
              </a:lnSpc>
              <a:spcBef>
                <a:spcPct val="30000"/>
              </a:spcBef>
            </a:pPr>
            <a:r>
              <a:rPr lang="en-US" sz="2400" dirty="0" err="1" smtClean="0">
                <a:solidFill>
                  <a:schemeClr val="tx1"/>
                </a:solidFill>
              </a:rPr>
              <a:t>Không</a:t>
            </a:r>
            <a:r>
              <a:rPr lang="en-US" sz="2400" dirty="0" smtClean="0">
                <a:solidFill>
                  <a:schemeClr val="tx1"/>
                </a:solidFill>
              </a:rPr>
              <a:t>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dấu</a:t>
            </a:r>
            <a:r>
              <a:rPr lang="en-US" sz="2400" dirty="0" smtClean="0">
                <a:solidFill>
                  <a:schemeClr val="tx1"/>
                </a:solidFill>
              </a:rPr>
              <a:t>, </a:t>
            </a:r>
            <a:r>
              <a:rPr lang="en-US" sz="2400" dirty="0" err="1" smtClean="0">
                <a:solidFill>
                  <a:schemeClr val="tx1"/>
                </a:solidFill>
              </a:rPr>
              <a:t>không</a:t>
            </a:r>
            <a:r>
              <a:rPr lang="en-US" sz="2400" dirty="0" smtClean="0">
                <a:solidFill>
                  <a:schemeClr val="tx1"/>
                </a:solidFill>
              </a:rPr>
              <a:t>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khoảng</a:t>
            </a:r>
            <a:r>
              <a:rPr lang="en-US" sz="2400" dirty="0" smtClean="0">
                <a:solidFill>
                  <a:schemeClr val="tx1"/>
                </a:solidFill>
              </a:rPr>
              <a:t> </a:t>
            </a:r>
            <a:r>
              <a:rPr lang="en-US" sz="2400" dirty="0" err="1" smtClean="0">
                <a:solidFill>
                  <a:schemeClr val="tx1"/>
                </a:solidFill>
              </a:rPr>
              <a:t>cách</a:t>
            </a:r>
            <a:r>
              <a:rPr lang="en-US" sz="2400" dirty="0" smtClean="0">
                <a:solidFill>
                  <a:schemeClr val="tx1"/>
                </a:solidFill>
              </a:rPr>
              <a:t> hay </a:t>
            </a:r>
            <a:r>
              <a:rPr lang="en-US" sz="2400" dirty="0" err="1" smtClean="0">
                <a:solidFill>
                  <a:schemeClr val="tx1"/>
                </a:solidFill>
              </a:rPr>
              <a:t>ký</a:t>
            </a:r>
            <a:r>
              <a:rPr lang="en-US" sz="2400" dirty="0" smtClean="0">
                <a:solidFill>
                  <a:schemeClr val="tx1"/>
                </a:solidFill>
              </a:rPr>
              <a:t> </a:t>
            </a:r>
            <a:r>
              <a:rPr lang="en-US" sz="2400" dirty="0" err="1" smtClean="0">
                <a:solidFill>
                  <a:schemeClr val="tx1"/>
                </a:solidFill>
              </a:rPr>
              <a:t>tự</a:t>
            </a:r>
            <a:r>
              <a:rPr lang="en-US" sz="2400" dirty="0" smtClean="0">
                <a:solidFill>
                  <a:schemeClr val="tx1"/>
                </a:solidFill>
              </a:rPr>
              <a:t> </a:t>
            </a:r>
            <a:r>
              <a:rPr lang="en-US" sz="2400" dirty="0" err="1" smtClean="0">
                <a:solidFill>
                  <a:schemeClr val="tx1"/>
                </a:solidFill>
              </a:rPr>
              <a:t>đặc</a:t>
            </a:r>
            <a:r>
              <a:rPr lang="en-US" sz="2400" dirty="0" smtClean="0">
                <a:solidFill>
                  <a:schemeClr val="tx1"/>
                </a:solidFill>
              </a:rPr>
              <a:t> </a:t>
            </a:r>
            <a:r>
              <a:rPr lang="en-US" sz="2400" dirty="0" err="1" smtClean="0">
                <a:solidFill>
                  <a:schemeClr val="tx1"/>
                </a:solidFill>
              </a:rPr>
              <a:t>biệt</a:t>
            </a:r>
            <a:endParaRPr lang="en-US" sz="2400" dirty="0" smtClean="0">
              <a:solidFill>
                <a:schemeClr val="tx1"/>
              </a:solidFill>
            </a:endParaRPr>
          </a:p>
          <a:p>
            <a:pPr>
              <a:lnSpc>
                <a:spcPct val="105000"/>
              </a:lnSpc>
              <a:spcBef>
                <a:spcPct val="30000"/>
              </a:spcBef>
            </a:pPr>
            <a:r>
              <a:rPr lang="en-US" sz="2400" dirty="0" err="1" smtClean="0">
                <a:solidFill>
                  <a:schemeClr val="tx1"/>
                </a:solidFill>
              </a:rPr>
              <a:t>Neus</a:t>
            </a:r>
            <a:r>
              <a:rPr lang="en-US" sz="2400" dirty="0" smtClean="0">
                <a:solidFill>
                  <a:schemeClr val="tx1"/>
                </a:solidFill>
              </a:rPr>
              <a:t> </a:t>
            </a:r>
            <a:r>
              <a:rPr lang="en-US" sz="2400" dirty="0" err="1" smtClean="0">
                <a:solidFill>
                  <a:schemeClr val="tx1"/>
                </a:solidFill>
              </a:rPr>
              <a:t>khai</a:t>
            </a:r>
            <a:r>
              <a:rPr lang="en-US" sz="2400" dirty="0" smtClean="0">
                <a:solidFill>
                  <a:schemeClr val="tx1"/>
                </a:solidFill>
              </a:rPr>
              <a:t> </a:t>
            </a:r>
            <a:r>
              <a:rPr lang="en-US" sz="2400" dirty="0" err="1" smtClean="0">
                <a:solidFill>
                  <a:schemeClr val="tx1"/>
                </a:solidFill>
              </a:rPr>
              <a:t>báo</a:t>
            </a:r>
            <a:r>
              <a:rPr lang="en-US" sz="2400" dirty="0" smtClean="0">
                <a:solidFill>
                  <a:schemeClr val="tx1"/>
                </a:solidFill>
              </a:rPr>
              <a:t> </a:t>
            </a:r>
            <a:r>
              <a:rPr lang="en-US" sz="2400" dirty="0" err="1" smtClean="0">
                <a:solidFill>
                  <a:schemeClr val="tx1"/>
                </a:solidFill>
              </a:rPr>
              <a:t>ký</a:t>
            </a:r>
            <a:r>
              <a:rPr lang="en-US" sz="2400" dirty="0" smtClean="0">
                <a:solidFill>
                  <a:schemeClr val="tx1"/>
                </a:solidFill>
              </a:rPr>
              <a:t> </a:t>
            </a:r>
            <a:r>
              <a:rPr lang="en-US" sz="2400" dirty="0" err="1" smtClean="0">
                <a:solidFill>
                  <a:schemeClr val="tx1"/>
                </a:solidFill>
              </a:rPr>
              <a:t>tự</a:t>
            </a:r>
            <a:r>
              <a:rPr lang="en-US" sz="2400" dirty="0" smtClean="0">
                <a:solidFill>
                  <a:schemeClr val="tx1"/>
                </a:solidFill>
              </a:rPr>
              <a:t> </a:t>
            </a:r>
            <a:r>
              <a:rPr lang="en-US" sz="2400" dirty="0" err="1" smtClean="0">
                <a:solidFill>
                  <a:schemeClr val="tx1"/>
                </a:solidFill>
              </a:rPr>
              <a:t>thường</a:t>
            </a:r>
            <a:r>
              <a:rPr lang="en-US" sz="2400" dirty="0" smtClean="0">
                <a:solidFill>
                  <a:schemeClr val="tx1"/>
                </a:solidFill>
              </a:rPr>
              <a:t> </a:t>
            </a:r>
            <a:r>
              <a:rPr lang="en-US" sz="2400" dirty="0" err="1" smtClean="0">
                <a:solidFill>
                  <a:schemeClr val="tx1"/>
                </a:solidFill>
              </a:rPr>
              <a:t>thì</a:t>
            </a:r>
            <a:r>
              <a:rPr lang="en-US" sz="2400" dirty="0" smtClean="0">
                <a:solidFill>
                  <a:schemeClr val="tx1"/>
                </a:solidFill>
              </a:rPr>
              <a:t> </a:t>
            </a:r>
            <a:r>
              <a:rPr lang="en-US" sz="2400" dirty="0" err="1" smtClean="0">
                <a:solidFill>
                  <a:schemeClr val="tx1"/>
                </a:solidFill>
              </a:rPr>
              <a:t>sử</a:t>
            </a:r>
            <a:r>
              <a:rPr lang="en-US" sz="2400" dirty="0" smtClean="0">
                <a:solidFill>
                  <a:schemeClr val="tx1"/>
                </a:solidFill>
              </a:rPr>
              <a:t> </a:t>
            </a:r>
            <a:r>
              <a:rPr lang="en-US" sz="2400" dirty="0" err="1" smtClean="0">
                <a:solidFill>
                  <a:schemeClr val="tx1"/>
                </a:solidFill>
              </a:rPr>
              <a:t>dụng</a:t>
            </a:r>
            <a:r>
              <a:rPr lang="en-US" sz="2400" dirty="0" smtClean="0">
                <a:solidFill>
                  <a:schemeClr val="tx1"/>
                </a:solidFill>
              </a:rPr>
              <a:t> </a:t>
            </a:r>
            <a:r>
              <a:rPr lang="en-US" sz="2400" dirty="0" err="1" smtClean="0">
                <a:solidFill>
                  <a:schemeClr val="tx1"/>
                </a:solidFill>
              </a:rPr>
              <a:t>bình</a:t>
            </a:r>
            <a:r>
              <a:rPr lang="en-US" sz="2400" dirty="0" smtClean="0">
                <a:solidFill>
                  <a:schemeClr val="tx1"/>
                </a:solidFill>
              </a:rPr>
              <a:t> </a:t>
            </a:r>
            <a:r>
              <a:rPr lang="en-US" sz="2400" dirty="0" err="1" smtClean="0">
                <a:solidFill>
                  <a:schemeClr val="tx1"/>
                </a:solidFill>
              </a:rPr>
              <a:t>thường</a:t>
            </a:r>
            <a:endParaRPr lang="en-US" sz="2400" dirty="0" smtClean="0">
              <a:solidFill>
                <a:schemeClr val="tx1"/>
              </a:solidFill>
            </a:endParaRPr>
          </a:p>
          <a:p>
            <a:pPr>
              <a:lnSpc>
                <a:spcPct val="105000"/>
              </a:lnSpc>
              <a:spcBef>
                <a:spcPct val="30000"/>
              </a:spcBef>
            </a:pPr>
            <a:r>
              <a:rPr lang="en-US" sz="2400" dirty="0" smtClean="0">
                <a:solidFill>
                  <a:schemeClr val="tx1"/>
                </a:solidFill>
              </a:rPr>
              <a:t>VD: </a:t>
            </a:r>
            <a:r>
              <a:rPr lang="en-US" sz="2400" b="1" dirty="0" err="1" smtClean="0">
                <a:solidFill>
                  <a:schemeClr val="tx1"/>
                </a:solidFill>
              </a:rPr>
              <a:t>mylist</a:t>
            </a:r>
            <a:r>
              <a:rPr lang="en-US" sz="2400" dirty="0" smtClean="0">
                <a:solidFill>
                  <a:schemeClr val="tx1"/>
                </a:solidFill>
              </a:rPr>
              <a:t> =&gt; </a:t>
            </a:r>
            <a:r>
              <a:rPr lang="en-US" sz="2400" dirty="0" err="1" smtClean="0">
                <a:solidFill>
                  <a:schemeClr val="tx1"/>
                </a:solidFill>
              </a:rPr>
              <a:t>khi</a:t>
            </a:r>
            <a:r>
              <a:rPr lang="en-US" sz="2400" dirty="0" smtClean="0">
                <a:solidFill>
                  <a:schemeClr val="tx1"/>
                </a:solidFill>
              </a:rPr>
              <a:t> </a:t>
            </a:r>
            <a:r>
              <a:rPr lang="en-US" sz="2400" dirty="0" err="1" smtClean="0">
                <a:solidFill>
                  <a:schemeClr val="tx1"/>
                </a:solidFill>
              </a:rPr>
              <a:t>sử</a:t>
            </a:r>
            <a:r>
              <a:rPr lang="en-US" sz="2400" dirty="0" smtClean="0">
                <a:solidFill>
                  <a:schemeClr val="tx1"/>
                </a:solidFill>
              </a:rPr>
              <a:t> </a:t>
            </a:r>
            <a:r>
              <a:rPr lang="en-US" sz="2400" dirty="0" err="1" smtClean="0">
                <a:solidFill>
                  <a:schemeClr val="tx1"/>
                </a:solidFill>
              </a:rPr>
              <a:t>dụng</a:t>
            </a:r>
            <a:r>
              <a:rPr lang="en-US" sz="2400" dirty="0" smtClean="0">
                <a:solidFill>
                  <a:schemeClr val="tx1"/>
                </a:solidFill>
              </a:rPr>
              <a:t>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thể</a:t>
            </a:r>
            <a:r>
              <a:rPr lang="en-US" sz="2400" dirty="0" smtClean="0">
                <a:solidFill>
                  <a:schemeClr val="tx1"/>
                </a:solidFill>
              </a:rPr>
              <a:t> </a:t>
            </a:r>
          </a:p>
          <a:p>
            <a:pPr>
              <a:lnSpc>
                <a:spcPct val="105000"/>
              </a:lnSpc>
              <a:spcBef>
                <a:spcPct val="30000"/>
              </a:spcBef>
            </a:pPr>
            <a:r>
              <a:rPr lang="en-US" sz="2400" dirty="0" smtClean="0">
                <a:solidFill>
                  <a:schemeClr val="tx1"/>
                </a:solidFill>
              </a:rPr>
              <a:t>&lt;</a:t>
            </a:r>
            <a:r>
              <a:rPr lang="en-US" sz="2400" b="1" dirty="0" err="1" smtClean="0">
                <a:solidFill>
                  <a:schemeClr val="tx1"/>
                </a:solidFill>
              </a:rPr>
              <a:t>mylist</a:t>
            </a:r>
            <a:r>
              <a:rPr lang="en-US" sz="2400" dirty="0" smtClean="0">
                <a:solidFill>
                  <a:schemeClr val="tx1"/>
                </a:solidFill>
              </a:rPr>
              <a:t>&gt;&lt;/</a:t>
            </a:r>
            <a:r>
              <a:rPr lang="en-US" sz="2400" b="1" dirty="0" err="1" smtClean="0">
                <a:solidFill>
                  <a:schemeClr val="tx1"/>
                </a:solidFill>
              </a:rPr>
              <a:t>mylist</a:t>
            </a:r>
            <a:r>
              <a:rPr lang="en-US" sz="2400" dirty="0" smtClean="0">
                <a:solidFill>
                  <a:schemeClr val="tx1"/>
                </a:solidFill>
              </a:rPr>
              <a:t>&gt; </a:t>
            </a:r>
            <a:r>
              <a:rPr lang="en-US" sz="2400" dirty="0" err="1" smtClean="0">
                <a:solidFill>
                  <a:schemeClr val="tx1"/>
                </a:solidFill>
              </a:rPr>
              <a:t>hoặc</a:t>
            </a:r>
            <a:r>
              <a:rPr lang="en-US" sz="2400" dirty="0" smtClean="0">
                <a:solidFill>
                  <a:schemeClr val="tx1"/>
                </a:solidFill>
              </a:rPr>
              <a:t> &lt;div </a:t>
            </a:r>
            <a:r>
              <a:rPr lang="en-US" sz="2400" b="1" dirty="0" err="1" smtClean="0">
                <a:solidFill>
                  <a:schemeClr val="tx1"/>
                </a:solidFill>
              </a:rPr>
              <a:t>mylist</a:t>
            </a:r>
            <a:r>
              <a:rPr lang="en-US" sz="2400" dirty="0" smtClean="0">
                <a:solidFill>
                  <a:schemeClr val="tx1"/>
                </a:solidFill>
              </a:rPr>
              <a:t>&gt;&lt;/div&gt;</a:t>
            </a:r>
          </a:p>
          <a:p>
            <a:pPr>
              <a:lnSpc>
                <a:spcPct val="105000"/>
              </a:lnSpc>
              <a:spcBef>
                <a:spcPct val="30000"/>
              </a:spcBef>
            </a:pPr>
            <a:r>
              <a:rPr lang="en-US" sz="2400" dirty="0" err="1" smtClean="0">
                <a:solidFill>
                  <a:schemeClr val="tx1"/>
                </a:solidFill>
              </a:rPr>
              <a:t>Khi</a:t>
            </a:r>
            <a:r>
              <a:rPr lang="en-US" sz="2400" dirty="0" smtClean="0">
                <a:solidFill>
                  <a:schemeClr val="tx1"/>
                </a:solidFill>
              </a:rPr>
              <a:t> </a:t>
            </a:r>
            <a:r>
              <a:rPr lang="en-US" sz="2400" dirty="0" err="1" smtClean="0">
                <a:solidFill>
                  <a:schemeClr val="tx1"/>
                </a:solidFill>
              </a:rPr>
              <a:t>khai</a:t>
            </a:r>
            <a:r>
              <a:rPr lang="en-US" sz="2400" dirty="0" smtClean="0">
                <a:solidFill>
                  <a:schemeClr val="tx1"/>
                </a:solidFill>
              </a:rPr>
              <a:t> </a:t>
            </a:r>
            <a:r>
              <a:rPr lang="en-US" sz="2400" dirty="0" err="1" smtClean="0">
                <a:solidFill>
                  <a:schemeClr val="tx1"/>
                </a:solidFill>
              </a:rPr>
              <a:t>báo</a:t>
            </a:r>
            <a:r>
              <a:rPr lang="en-US" sz="2400" dirty="0" smtClean="0">
                <a:solidFill>
                  <a:schemeClr val="tx1"/>
                </a:solidFill>
              </a:rPr>
              <a:t> </a:t>
            </a:r>
            <a:r>
              <a:rPr lang="en-US" sz="2400" b="1" dirty="0" err="1" smtClean="0">
                <a:solidFill>
                  <a:schemeClr val="tx1"/>
                </a:solidFill>
              </a:rPr>
              <a:t>myList</a:t>
            </a:r>
            <a:r>
              <a:rPr lang="en-US" sz="2400" dirty="0" smtClean="0">
                <a:solidFill>
                  <a:schemeClr val="tx1"/>
                </a:solidFill>
              </a:rPr>
              <a:t> -&gt; </a:t>
            </a:r>
            <a:r>
              <a:rPr lang="en-US" sz="2400" dirty="0" err="1" smtClean="0">
                <a:solidFill>
                  <a:schemeClr val="tx1"/>
                </a:solidFill>
              </a:rPr>
              <a:t>chữ</a:t>
            </a:r>
            <a:r>
              <a:rPr lang="en-US" sz="2400" dirty="0" smtClean="0">
                <a:solidFill>
                  <a:schemeClr val="tx1"/>
                </a:solidFill>
              </a:rPr>
              <a:t> L </a:t>
            </a:r>
            <a:r>
              <a:rPr lang="en-US" sz="2400" dirty="0" err="1" smtClean="0">
                <a:solidFill>
                  <a:schemeClr val="tx1"/>
                </a:solidFill>
              </a:rPr>
              <a:t>viết</a:t>
            </a:r>
            <a:r>
              <a:rPr lang="en-US" sz="2400" dirty="0" smtClean="0">
                <a:solidFill>
                  <a:schemeClr val="tx1"/>
                </a:solidFill>
              </a:rPr>
              <a:t> </a:t>
            </a:r>
            <a:r>
              <a:rPr lang="en-US" sz="2400" dirty="0" err="1" smtClean="0">
                <a:solidFill>
                  <a:schemeClr val="tx1"/>
                </a:solidFill>
              </a:rPr>
              <a:t>hoa</a:t>
            </a:r>
            <a:r>
              <a:rPr lang="en-US" sz="2400" dirty="0" smtClean="0">
                <a:solidFill>
                  <a:schemeClr val="tx1"/>
                </a:solidFill>
              </a:rPr>
              <a:t> </a:t>
            </a:r>
            <a:r>
              <a:rPr lang="en-US" sz="2400" dirty="0" err="1" smtClean="0">
                <a:solidFill>
                  <a:schemeClr val="tx1"/>
                </a:solidFill>
              </a:rPr>
              <a:t>thì</a:t>
            </a:r>
            <a:r>
              <a:rPr lang="en-US" sz="2400" dirty="0" smtClean="0">
                <a:solidFill>
                  <a:schemeClr val="tx1"/>
                </a:solidFill>
              </a:rPr>
              <a:t> </a:t>
            </a:r>
            <a:r>
              <a:rPr lang="en-US" sz="2400" dirty="0" err="1" smtClean="0">
                <a:solidFill>
                  <a:schemeClr val="tx1"/>
                </a:solidFill>
              </a:rPr>
              <a:t>sử</a:t>
            </a:r>
            <a:r>
              <a:rPr lang="en-US" sz="2400" dirty="0" smtClean="0">
                <a:solidFill>
                  <a:schemeClr val="tx1"/>
                </a:solidFill>
              </a:rPr>
              <a:t> </a:t>
            </a:r>
            <a:r>
              <a:rPr lang="en-US" sz="2400" dirty="0" err="1" smtClean="0">
                <a:solidFill>
                  <a:schemeClr val="tx1"/>
                </a:solidFill>
              </a:rPr>
              <a:t>dụng</a:t>
            </a:r>
            <a:r>
              <a:rPr lang="en-US" sz="2400" dirty="0" smtClean="0">
                <a:solidFill>
                  <a:schemeClr val="tx1"/>
                </a:solidFill>
              </a:rPr>
              <a:t> </a:t>
            </a:r>
            <a:r>
              <a:rPr lang="en-US" sz="2400" dirty="0" err="1" smtClean="0">
                <a:solidFill>
                  <a:schemeClr val="tx1"/>
                </a:solidFill>
              </a:rPr>
              <a:t>như</a:t>
            </a:r>
            <a:r>
              <a:rPr lang="en-US" sz="2400" dirty="0" smtClean="0">
                <a:solidFill>
                  <a:schemeClr val="tx1"/>
                </a:solidFill>
              </a:rPr>
              <a:t> </a:t>
            </a:r>
            <a:r>
              <a:rPr lang="en-US" sz="2400" dirty="0" err="1" smtClean="0">
                <a:solidFill>
                  <a:schemeClr val="tx1"/>
                </a:solidFill>
              </a:rPr>
              <a:t>sau</a:t>
            </a:r>
            <a:endParaRPr lang="en-US" sz="2400" dirty="0" smtClean="0">
              <a:solidFill>
                <a:schemeClr val="tx1"/>
              </a:solidFill>
            </a:endParaRPr>
          </a:p>
          <a:p>
            <a:pPr>
              <a:lnSpc>
                <a:spcPct val="105000"/>
              </a:lnSpc>
              <a:spcBef>
                <a:spcPct val="30000"/>
              </a:spcBef>
            </a:pPr>
            <a:r>
              <a:rPr lang="en-US" sz="2400" dirty="0" smtClean="0">
                <a:solidFill>
                  <a:schemeClr val="tx1"/>
                </a:solidFill>
              </a:rPr>
              <a:t>&lt;</a:t>
            </a:r>
            <a:r>
              <a:rPr lang="en-US" sz="2400" b="1" dirty="0" smtClean="0">
                <a:solidFill>
                  <a:schemeClr val="tx1"/>
                </a:solidFill>
              </a:rPr>
              <a:t>my-lis</a:t>
            </a:r>
            <a:r>
              <a:rPr lang="en-US" sz="2400" dirty="0" smtClean="0">
                <a:solidFill>
                  <a:schemeClr val="tx1"/>
                </a:solidFill>
              </a:rPr>
              <a:t>t&gt;&lt;/</a:t>
            </a:r>
            <a:r>
              <a:rPr lang="en-US" sz="2400" b="1" dirty="0" smtClean="0">
                <a:solidFill>
                  <a:schemeClr val="tx1"/>
                </a:solidFill>
              </a:rPr>
              <a:t>my-lis</a:t>
            </a:r>
            <a:r>
              <a:rPr lang="en-US" sz="2400" dirty="0" smtClean="0">
                <a:solidFill>
                  <a:schemeClr val="tx1"/>
                </a:solidFill>
              </a:rPr>
              <a:t>t&gt; </a:t>
            </a:r>
            <a:r>
              <a:rPr lang="en-US" sz="2400" dirty="0" err="1" smtClean="0">
                <a:solidFill>
                  <a:schemeClr val="tx1"/>
                </a:solidFill>
              </a:rPr>
              <a:t>hoặc</a:t>
            </a:r>
            <a:r>
              <a:rPr lang="en-US" sz="2400" dirty="0" smtClean="0">
                <a:solidFill>
                  <a:schemeClr val="tx1"/>
                </a:solidFill>
              </a:rPr>
              <a:t> &lt;div </a:t>
            </a:r>
            <a:r>
              <a:rPr lang="en-US" sz="2400" b="1" dirty="0" smtClean="0">
                <a:solidFill>
                  <a:schemeClr val="tx1"/>
                </a:solidFill>
              </a:rPr>
              <a:t>my-list</a:t>
            </a:r>
            <a:r>
              <a:rPr lang="en-US" sz="2400" dirty="0" smtClean="0">
                <a:solidFill>
                  <a:schemeClr val="tx1"/>
                </a:solidFill>
              </a:rPr>
              <a:t>&gt;&lt;/div&gt;</a:t>
            </a:r>
          </a:p>
          <a:p>
            <a:pPr>
              <a:lnSpc>
                <a:spcPct val="105000"/>
              </a:lnSpc>
              <a:spcBef>
                <a:spcPct val="30000"/>
              </a:spcBef>
            </a:pPr>
            <a:endParaRPr lang="en-US" sz="2400"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err="1" smtClean="0">
                <a:solidFill>
                  <a:srgbClr val="832C8B"/>
                </a:solidFill>
              </a:rPr>
              <a:t>Tên</a:t>
            </a:r>
            <a:r>
              <a:rPr lang="en-US" sz="3000" b="1" dirty="0" smtClean="0">
                <a:solidFill>
                  <a:srgbClr val="832C8B"/>
                </a:solidFill>
              </a:rPr>
              <a:t> </a:t>
            </a:r>
            <a:r>
              <a:rPr lang="en-US" sz="3000" b="1" dirty="0" err="1" smtClean="0">
                <a:solidFill>
                  <a:srgbClr val="832C8B"/>
                </a:solidFill>
              </a:rPr>
              <a:t>của</a:t>
            </a:r>
            <a:r>
              <a:rPr lang="en-US" sz="3000" b="1" dirty="0" smtClean="0">
                <a:solidFill>
                  <a:srgbClr val="832C8B"/>
                </a:solidFill>
              </a:rPr>
              <a:t> directive</a:t>
            </a:r>
            <a:endParaRPr lang="en-US" sz="3000" b="1" dirty="0">
              <a:solidFill>
                <a:srgbClr val="832C8B"/>
              </a:solidFill>
            </a:endParaRP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15</a:t>
            </a:fld>
            <a:endParaRPr lang="en-US" dirty="0">
              <a:latin typeface="Calibri"/>
              <a:ea typeface="Calibri"/>
              <a:cs typeface="Calibri"/>
              <a:sym typeface="Calibri"/>
            </a:endParaRPr>
          </a:p>
        </p:txBody>
      </p:sp>
    </p:spTree>
    <p:extLst>
      <p:ext uri="{BB962C8B-B14F-4D97-AF65-F5344CB8AC3E}">
        <p14:creationId xmlns:p14="http://schemas.microsoft.com/office/powerpoint/2010/main" val="3577525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err="1" smtClean="0">
                <a:solidFill>
                  <a:schemeClr val="tx1"/>
                </a:solidFill>
              </a:rPr>
              <a:t>Trong</a:t>
            </a:r>
            <a:r>
              <a:rPr lang="en-US" sz="2400" dirty="0" smtClean="0">
                <a:solidFill>
                  <a:schemeClr val="tx1"/>
                </a:solidFill>
              </a:rPr>
              <a:t> </a:t>
            </a:r>
            <a:r>
              <a:rPr lang="en-US" sz="2400" dirty="0" err="1" smtClean="0">
                <a:solidFill>
                  <a:schemeClr val="tx1"/>
                </a:solidFill>
              </a:rPr>
              <a:t>ví</a:t>
            </a:r>
            <a:r>
              <a:rPr lang="en-US" sz="2400" dirty="0" smtClean="0">
                <a:solidFill>
                  <a:schemeClr val="tx1"/>
                </a:solidFill>
              </a:rPr>
              <a:t> </a:t>
            </a:r>
            <a:r>
              <a:rPr lang="en-US" sz="2400" dirty="0" err="1" smtClean="0">
                <a:solidFill>
                  <a:schemeClr val="tx1"/>
                </a:solidFill>
              </a:rPr>
              <a:t>dụ</a:t>
            </a:r>
            <a:r>
              <a:rPr lang="en-US" sz="2400" dirty="0" smtClean="0">
                <a:solidFill>
                  <a:schemeClr val="tx1"/>
                </a:solidFill>
              </a:rPr>
              <a:t> </a:t>
            </a:r>
            <a:r>
              <a:rPr lang="en-US" sz="2400" dirty="0" err="1" smtClean="0">
                <a:solidFill>
                  <a:schemeClr val="tx1"/>
                </a:solidFill>
              </a:rPr>
              <a:t>trên</a:t>
            </a:r>
            <a:endParaRPr lang="en-US" sz="2400" dirty="0" smtClean="0">
              <a:solidFill>
                <a:schemeClr val="tx1"/>
              </a:solidFill>
            </a:endParaRPr>
          </a:p>
          <a:p>
            <a:pPr>
              <a:lnSpc>
                <a:spcPct val="105000"/>
              </a:lnSpc>
              <a:spcBef>
                <a:spcPct val="30000"/>
              </a:spcBef>
            </a:pPr>
            <a:r>
              <a:rPr lang="en-US" sz="2400" b="1" dirty="0">
                <a:solidFill>
                  <a:schemeClr val="tx1"/>
                </a:solidFill>
              </a:rPr>
              <a:t>Restrict</a:t>
            </a:r>
            <a:r>
              <a:rPr lang="en-US" sz="2400" dirty="0">
                <a:solidFill>
                  <a:schemeClr val="tx1"/>
                </a:solidFill>
              </a:rPr>
              <a:t>: </a:t>
            </a:r>
            <a:r>
              <a:rPr lang="en-US" sz="2400" dirty="0" err="1">
                <a:solidFill>
                  <a:schemeClr val="tx1"/>
                </a:solidFill>
              </a:rPr>
              <a:t>sẽ</a:t>
            </a:r>
            <a:r>
              <a:rPr lang="en-US" sz="2400" dirty="0">
                <a:solidFill>
                  <a:schemeClr val="tx1"/>
                </a:solidFill>
              </a:rPr>
              <a:t> </a:t>
            </a:r>
            <a:r>
              <a:rPr lang="en-US" sz="2400" dirty="0" err="1">
                <a:solidFill>
                  <a:schemeClr val="tx1"/>
                </a:solidFill>
              </a:rPr>
              <a:t>nói</a:t>
            </a:r>
            <a:r>
              <a:rPr lang="en-US" sz="2400" dirty="0">
                <a:solidFill>
                  <a:schemeClr val="tx1"/>
                </a:solidFill>
              </a:rPr>
              <a:t> </a:t>
            </a:r>
            <a:r>
              <a:rPr lang="en-US" sz="2400" dirty="0" err="1">
                <a:solidFill>
                  <a:schemeClr val="tx1"/>
                </a:solidFill>
              </a:rPr>
              <a:t>với</a:t>
            </a:r>
            <a:r>
              <a:rPr lang="en-US" sz="2400" dirty="0">
                <a:solidFill>
                  <a:schemeClr val="tx1"/>
                </a:solidFill>
              </a:rPr>
              <a:t> Angular </a:t>
            </a:r>
            <a:r>
              <a:rPr lang="en-US" sz="2400" dirty="0" err="1">
                <a:solidFill>
                  <a:schemeClr val="tx1"/>
                </a:solidFill>
              </a:rPr>
              <a:t>rằng</a:t>
            </a:r>
            <a:r>
              <a:rPr lang="en-US" sz="2400" dirty="0">
                <a:solidFill>
                  <a:schemeClr val="tx1"/>
                </a:solidFill>
              </a:rPr>
              <a:t> </a:t>
            </a:r>
            <a:r>
              <a:rPr lang="en-US" sz="2400" dirty="0" err="1">
                <a:solidFill>
                  <a:schemeClr val="tx1"/>
                </a:solidFill>
              </a:rPr>
              <a:t>cách</a:t>
            </a:r>
            <a:r>
              <a:rPr lang="en-US" sz="2400" dirty="0">
                <a:solidFill>
                  <a:schemeClr val="tx1"/>
                </a:solidFill>
              </a:rPr>
              <a:t> </a:t>
            </a:r>
            <a:r>
              <a:rPr lang="en-US" sz="2400" dirty="0" err="1">
                <a:solidFill>
                  <a:schemeClr val="tx1"/>
                </a:solidFill>
              </a:rPr>
              <a:t>mà</a:t>
            </a:r>
            <a:r>
              <a:rPr lang="en-US" sz="2400" dirty="0">
                <a:solidFill>
                  <a:schemeClr val="tx1"/>
                </a:solidFill>
              </a:rPr>
              <a:t> </a:t>
            </a:r>
            <a:r>
              <a:rPr lang="en-US" sz="2400" dirty="0" err="1">
                <a:solidFill>
                  <a:schemeClr val="tx1"/>
                </a:solidFill>
              </a:rPr>
              <a:t>chúng</a:t>
            </a:r>
            <a:r>
              <a:rPr lang="en-US" sz="2400" dirty="0">
                <a:solidFill>
                  <a:schemeClr val="tx1"/>
                </a:solidFill>
              </a:rPr>
              <a:t> ta </a:t>
            </a:r>
            <a:r>
              <a:rPr lang="en-US" sz="2400" dirty="0" err="1">
                <a:solidFill>
                  <a:schemeClr val="tx1"/>
                </a:solidFill>
              </a:rPr>
              <a:t>tạo</a:t>
            </a:r>
            <a:r>
              <a:rPr lang="en-US" sz="2400" dirty="0">
                <a:solidFill>
                  <a:schemeClr val="tx1"/>
                </a:solidFill>
              </a:rPr>
              <a:t> </a:t>
            </a:r>
            <a:r>
              <a:rPr lang="en-US" sz="2400" dirty="0" err="1">
                <a:solidFill>
                  <a:schemeClr val="tx1"/>
                </a:solidFill>
              </a:rPr>
              <a:t>ra</a:t>
            </a:r>
            <a:r>
              <a:rPr lang="en-US" sz="2400" dirty="0">
                <a:solidFill>
                  <a:schemeClr val="tx1"/>
                </a:solidFill>
              </a:rPr>
              <a:t> </a:t>
            </a:r>
            <a:r>
              <a:rPr lang="en-US" sz="2400" dirty="0" err="1">
                <a:solidFill>
                  <a:schemeClr val="tx1"/>
                </a:solidFill>
              </a:rPr>
              <a:t>một</a:t>
            </a:r>
            <a:r>
              <a:rPr lang="en-US" sz="2400" dirty="0">
                <a:solidFill>
                  <a:schemeClr val="tx1"/>
                </a:solidFill>
              </a:rPr>
              <a:t> directive </a:t>
            </a:r>
            <a:r>
              <a:rPr lang="en-US" sz="2400" dirty="0" err="1">
                <a:solidFill>
                  <a:schemeClr val="tx1"/>
                </a:solidFill>
              </a:rPr>
              <a:t>bằng</a:t>
            </a:r>
            <a:r>
              <a:rPr lang="en-US" sz="2400" dirty="0">
                <a:solidFill>
                  <a:schemeClr val="tx1"/>
                </a:solidFill>
              </a:rPr>
              <a:t> </a:t>
            </a:r>
            <a:r>
              <a:rPr lang="en-US" sz="2400" dirty="0" err="1">
                <a:solidFill>
                  <a:schemeClr val="tx1"/>
                </a:solidFill>
              </a:rPr>
              <a:t>cách</a:t>
            </a:r>
            <a:r>
              <a:rPr lang="en-US" sz="2400" dirty="0">
                <a:solidFill>
                  <a:schemeClr val="tx1"/>
                </a:solidFill>
              </a:rPr>
              <a:t> </a:t>
            </a:r>
            <a:r>
              <a:rPr lang="en-US" sz="2400" dirty="0" err="1">
                <a:solidFill>
                  <a:schemeClr val="tx1"/>
                </a:solidFill>
              </a:rPr>
              <a:t>sử</a:t>
            </a:r>
            <a:r>
              <a:rPr lang="en-US" sz="2400" dirty="0">
                <a:solidFill>
                  <a:schemeClr val="tx1"/>
                </a:solidFill>
              </a:rPr>
              <a:t> </a:t>
            </a:r>
            <a:r>
              <a:rPr lang="en-US" sz="2400" dirty="0" err="1">
                <a:solidFill>
                  <a:schemeClr val="tx1"/>
                </a:solidFill>
              </a:rPr>
              <a:t>dụng</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kí</a:t>
            </a:r>
            <a:r>
              <a:rPr lang="en-US" sz="2400" dirty="0">
                <a:solidFill>
                  <a:schemeClr val="tx1"/>
                </a:solidFill>
              </a:rPr>
              <a:t> </a:t>
            </a:r>
            <a:r>
              <a:rPr lang="en-US" sz="2400" dirty="0" err="1">
                <a:solidFill>
                  <a:schemeClr val="tx1"/>
                </a:solidFill>
              </a:rPr>
              <a:t>tự</a:t>
            </a:r>
            <a:r>
              <a:rPr lang="en-US" sz="2400" dirty="0">
                <a:solidFill>
                  <a:schemeClr val="tx1"/>
                </a:solidFill>
              </a:rPr>
              <a:t> 'E, A, C, M' . </a:t>
            </a:r>
            <a:r>
              <a:rPr lang="en-US" sz="2400" dirty="0" err="1">
                <a:solidFill>
                  <a:schemeClr val="tx1"/>
                </a:solidFill>
              </a:rPr>
              <a:t>Mỗi</a:t>
            </a:r>
            <a:r>
              <a:rPr lang="en-US" sz="2400" dirty="0">
                <a:solidFill>
                  <a:schemeClr val="tx1"/>
                </a:solidFill>
              </a:rPr>
              <a:t> </a:t>
            </a:r>
            <a:r>
              <a:rPr lang="en-US" sz="2400" dirty="0" err="1">
                <a:solidFill>
                  <a:schemeClr val="tx1"/>
                </a:solidFill>
              </a:rPr>
              <a:t>kí</a:t>
            </a:r>
            <a:r>
              <a:rPr lang="en-US" sz="2400" dirty="0">
                <a:solidFill>
                  <a:schemeClr val="tx1"/>
                </a:solidFill>
              </a:rPr>
              <a:t> </a:t>
            </a:r>
            <a:r>
              <a:rPr lang="en-US" sz="2400" dirty="0" err="1">
                <a:solidFill>
                  <a:schemeClr val="tx1"/>
                </a:solidFill>
              </a:rPr>
              <a:t>tự</a:t>
            </a:r>
            <a:r>
              <a:rPr lang="en-US" sz="2400" dirty="0">
                <a:solidFill>
                  <a:schemeClr val="tx1"/>
                </a:solidFill>
              </a:rPr>
              <a:t> </a:t>
            </a:r>
            <a:r>
              <a:rPr lang="en-US" sz="2400" dirty="0" err="1">
                <a:solidFill>
                  <a:schemeClr val="tx1"/>
                </a:solidFill>
              </a:rPr>
              <a:t>có</a:t>
            </a:r>
            <a:r>
              <a:rPr lang="en-US" sz="2400" dirty="0">
                <a:solidFill>
                  <a:schemeClr val="tx1"/>
                </a:solidFill>
              </a:rPr>
              <a:t> 1 ý </a:t>
            </a:r>
            <a:r>
              <a:rPr lang="en-US" sz="2400" dirty="0" err="1">
                <a:solidFill>
                  <a:schemeClr val="tx1"/>
                </a:solidFill>
              </a:rPr>
              <a:t>nghĩa</a:t>
            </a:r>
            <a:r>
              <a:rPr lang="en-US" sz="2400" dirty="0">
                <a:solidFill>
                  <a:schemeClr val="tx1"/>
                </a:solidFill>
              </a:rPr>
              <a:t> </a:t>
            </a:r>
            <a:r>
              <a:rPr lang="en-US" sz="2400" dirty="0" err="1">
                <a:solidFill>
                  <a:schemeClr val="tx1"/>
                </a:solidFill>
              </a:rPr>
              <a:t>riêng</a:t>
            </a:r>
            <a:r>
              <a:rPr lang="en-US" sz="2400" dirty="0">
                <a:solidFill>
                  <a:schemeClr val="tx1"/>
                </a:solidFill>
              </a:rPr>
              <a:t> </a:t>
            </a:r>
            <a:r>
              <a:rPr lang="en-US" sz="2400" dirty="0" err="1">
                <a:solidFill>
                  <a:schemeClr val="tx1"/>
                </a:solidFill>
              </a:rPr>
              <a:t>của</a:t>
            </a:r>
            <a:r>
              <a:rPr lang="en-US" sz="2400" dirty="0">
                <a:solidFill>
                  <a:schemeClr val="tx1"/>
                </a:solidFill>
              </a:rPr>
              <a:t> </a:t>
            </a:r>
            <a:r>
              <a:rPr lang="en-US" sz="2400" dirty="0" err="1">
                <a:solidFill>
                  <a:schemeClr val="tx1"/>
                </a:solidFill>
              </a:rPr>
              <a:t>nó</a:t>
            </a:r>
            <a:endParaRPr lang="en-US" sz="2400"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Restrict</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16</a:t>
            </a:fld>
            <a:endParaRPr lang="en-US" dirty="0">
              <a:latin typeface="Calibri"/>
              <a:ea typeface="Calibri"/>
              <a:cs typeface="Calibri"/>
              <a:sym typeface="Calibri"/>
            </a:endParaRPr>
          </a:p>
        </p:txBody>
      </p:sp>
      <p:graphicFrame>
        <p:nvGraphicFramePr>
          <p:cNvPr id="3" name="Table 2"/>
          <p:cNvGraphicFramePr>
            <a:graphicFrameLocks noGrp="1"/>
          </p:cNvGraphicFramePr>
          <p:nvPr>
            <p:extLst>
              <p:ext uri="{D42A27DB-BD31-4B8C-83A1-F6EECF244321}">
                <p14:modId xmlns:p14="http://schemas.microsoft.com/office/powerpoint/2010/main" val="264811421"/>
              </p:ext>
            </p:extLst>
          </p:nvPr>
        </p:nvGraphicFramePr>
        <p:xfrm>
          <a:off x="609600" y="3124200"/>
          <a:ext cx="8916891" cy="2296160"/>
        </p:xfrm>
        <a:graphic>
          <a:graphicData uri="http://schemas.openxmlformats.org/drawingml/2006/table">
            <a:tbl>
              <a:tblPr firstRow="1" bandRow="1">
                <a:tableStyleId>{5C22544A-7EE6-4342-B048-85BDC9FD1C3A}</a:tableStyleId>
              </a:tblPr>
              <a:tblGrid>
                <a:gridCol w="914400"/>
                <a:gridCol w="4953000"/>
                <a:gridCol w="3049491"/>
              </a:tblGrid>
              <a:tr h="370840">
                <a:tc>
                  <a:txBody>
                    <a:bodyPr/>
                    <a:lstStyle/>
                    <a:p>
                      <a:pPr algn="ctr"/>
                      <a:r>
                        <a:rPr lang="en-US" dirty="0"/>
                        <a:t>Restrict</a:t>
                      </a:r>
                    </a:p>
                  </a:txBody>
                  <a:tcPr anchor="ctr"/>
                </a:tc>
                <a:tc>
                  <a:txBody>
                    <a:bodyPr/>
                    <a:lstStyle/>
                    <a:p>
                      <a:r>
                        <a:rPr lang="en-US" dirty="0"/>
                        <a:t>Ý </a:t>
                      </a:r>
                      <a:r>
                        <a:rPr lang="en-US" dirty="0" err="1"/>
                        <a:t>nghĩa</a:t>
                      </a:r>
                      <a:endParaRPr lang="en-US" dirty="0"/>
                    </a:p>
                  </a:txBody>
                  <a:tcPr anchor="ctr"/>
                </a:tc>
                <a:tc>
                  <a:txBody>
                    <a:bodyPr/>
                    <a:lstStyle/>
                    <a:p>
                      <a:r>
                        <a:rPr lang="en-US" dirty="0" err="1"/>
                        <a:t>Ví</a:t>
                      </a:r>
                      <a:r>
                        <a:rPr lang="en-US" dirty="0"/>
                        <a:t> </a:t>
                      </a:r>
                      <a:r>
                        <a:rPr lang="en-US" dirty="0" err="1"/>
                        <a:t>dụ</a:t>
                      </a:r>
                      <a:endParaRPr lang="en-US" dirty="0"/>
                    </a:p>
                  </a:txBody>
                  <a:tcPr anchor="ctr"/>
                </a:tc>
              </a:tr>
              <a:tr h="370840">
                <a:tc>
                  <a:txBody>
                    <a:bodyPr/>
                    <a:lstStyle/>
                    <a:p>
                      <a:pPr algn="ctr"/>
                      <a:r>
                        <a:rPr lang="en-US" dirty="0"/>
                        <a:t>E</a:t>
                      </a:r>
                    </a:p>
                  </a:txBody>
                  <a:tcPr anchor="ctr"/>
                </a:tc>
                <a:tc>
                  <a:txBody>
                    <a:bodyPr/>
                    <a:lstStyle/>
                    <a:p>
                      <a:r>
                        <a:rPr lang="vi-VN" dirty="0"/>
                        <a:t>Ngụ ý rằng sẽ sử dụng directive như một thành phần HTML mới</a:t>
                      </a:r>
                    </a:p>
                  </a:txBody>
                  <a:tcPr anchor="ctr"/>
                </a:tc>
                <a:tc>
                  <a:txBody>
                    <a:bodyPr/>
                    <a:lstStyle/>
                    <a:p>
                      <a:r>
                        <a:rPr lang="en-US" dirty="0"/>
                        <a:t>&lt;my-</a:t>
                      </a:r>
                      <a:r>
                        <a:rPr lang="en-US" dirty="0" err="1"/>
                        <a:t>todo</a:t>
                      </a:r>
                      <a:r>
                        <a:rPr lang="en-US" dirty="0"/>
                        <a:t> list="</a:t>
                      </a:r>
                      <a:r>
                        <a:rPr lang="en-US" dirty="0" err="1"/>
                        <a:t>todo</a:t>
                      </a:r>
                      <a:r>
                        <a:rPr lang="en-US" dirty="0"/>
                        <a:t>" title="Element"&gt; &lt;/my-</a:t>
                      </a:r>
                      <a:r>
                        <a:rPr lang="en-US" dirty="0" err="1"/>
                        <a:t>todo</a:t>
                      </a:r>
                      <a:r>
                        <a:rPr lang="en-US" dirty="0"/>
                        <a:t>&gt;</a:t>
                      </a:r>
                    </a:p>
                  </a:txBody>
                  <a:tcPr anchor="ctr"/>
                </a:tc>
              </a:tr>
              <a:tr h="370840">
                <a:tc>
                  <a:txBody>
                    <a:bodyPr/>
                    <a:lstStyle/>
                    <a:p>
                      <a:pPr algn="ctr"/>
                      <a:r>
                        <a:rPr lang="en-US" dirty="0"/>
                        <a:t>A</a:t>
                      </a:r>
                    </a:p>
                  </a:txBody>
                  <a:tcPr anchor="ctr"/>
                </a:tc>
                <a:tc>
                  <a:txBody>
                    <a:bodyPr/>
                    <a:lstStyle/>
                    <a:p>
                      <a:r>
                        <a:rPr lang="en-US" dirty="0"/>
                        <a:t>Directive </a:t>
                      </a:r>
                      <a:r>
                        <a:rPr lang="en-US" dirty="0" err="1"/>
                        <a:t>sẽ</a:t>
                      </a:r>
                      <a:r>
                        <a:rPr lang="en-US" dirty="0"/>
                        <a:t> </a:t>
                      </a:r>
                      <a:r>
                        <a:rPr lang="en-US" dirty="0" err="1"/>
                        <a:t>tiếp</a:t>
                      </a:r>
                      <a:r>
                        <a:rPr lang="en-US" dirty="0"/>
                        <a:t> </a:t>
                      </a:r>
                      <a:r>
                        <a:rPr lang="en-US" dirty="0" err="1"/>
                        <a:t>nhận</a:t>
                      </a:r>
                      <a:r>
                        <a:rPr lang="en-US" dirty="0"/>
                        <a:t> </a:t>
                      </a:r>
                      <a:r>
                        <a:rPr lang="en-US" dirty="0" err="1"/>
                        <a:t>bất</a:t>
                      </a:r>
                      <a:r>
                        <a:rPr lang="en-US" dirty="0"/>
                        <a:t> </a:t>
                      </a:r>
                      <a:r>
                        <a:rPr lang="en-US" dirty="0" err="1"/>
                        <a:t>kì</a:t>
                      </a:r>
                      <a:r>
                        <a:rPr lang="en-US" dirty="0"/>
                        <a:t> </a:t>
                      </a:r>
                      <a:r>
                        <a:rPr lang="en-US" dirty="0" err="1"/>
                        <a:t>thành</a:t>
                      </a:r>
                      <a:r>
                        <a:rPr lang="en-US" dirty="0"/>
                        <a:t> </a:t>
                      </a:r>
                      <a:r>
                        <a:rPr lang="en-US" dirty="0" err="1"/>
                        <a:t>phần</a:t>
                      </a:r>
                      <a:r>
                        <a:rPr lang="en-US" dirty="0"/>
                        <a:t> HTML </a:t>
                      </a:r>
                      <a:r>
                        <a:rPr lang="en-US" dirty="0" err="1"/>
                        <a:t>nào</a:t>
                      </a:r>
                      <a:r>
                        <a:rPr lang="en-US" dirty="0"/>
                        <a:t> </a:t>
                      </a:r>
                      <a:r>
                        <a:rPr lang="en-US" dirty="0" err="1"/>
                        <a:t>có</a:t>
                      </a:r>
                      <a:r>
                        <a:rPr lang="en-US" dirty="0"/>
                        <a:t> </a:t>
                      </a:r>
                      <a:r>
                        <a:rPr lang="en-US" dirty="0" err="1"/>
                        <a:t>một</a:t>
                      </a:r>
                      <a:r>
                        <a:rPr lang="en-US" dirty="0"/>
                        <a:t> </a:t>
                      </a:r>
                      <a:r>
                        <a:rPr lang="en-US" dirty="0" err="1"/>
                        <a:t>thuộc</a:t>
                      </a:r>
                      <a:r>
                        <a:rPr lang="en-US" dirty="0"/>
                        <a:t> </a:t>
                      </a:r>
                      <a:r>
                        <a:rPr lang="en-US" dirty="0" err="1"/>
                        <a:t>tính</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tên</a:t>
                      </a:r>
                      <a:r>
                        <a:rPr lang="en-US" dirty="0"/>
                        <a:t> directive</a:t>
                      </a:r>
                    </a:p>
                  </a:txBody>
                  <a:tcPr anchor="ctr"/>
                </a:tc>
                <a:tc>
                  <a:txBody>
                    <a:bodyPr/>
                    <a:lstStyle/>
                    <a:p>
                      <a:r>
                        <a:rPr lang="en-US" dirty="0" smtClean="0"/>
                        <a:t>&lt;div my-list&gt;&lt;/div&gt;</a:t>
                      </a:r>
                      <a:endParaRPr lang="en-US" dirty="0"/>
                    </a:p>
                  </a:txBody>
                  <a:tcPr anchor="ctr"/>
                </a:tc>
              </a:tr>
              <a:tr h="370840">
                <a:tc>
                  <a:txBody>
                    <a:bodyPr/>
                    <a:lstStyle/>
                    <a:p>
                      <a:pPr algn="ctr"/>
                      <a:r>
                        <a:rPr lang="en-US" dirty="0"/>
                        <a:t>C</a:t>
                      </a:r>
                    </a:p>
                  </a:txBody>
                  <a:tcPr anchor="ctr"/>
                </a:tc>
                <a:tc>
                  <a:txBody>
                    <a:bodyPr/>
                    <a:lstStyle/>
                    <a:p>
                      <a:r>
                        <a:rPr lang="vi-VN" dirty="0"/>
                        <a:t>Chỉ ra rằng directive sẽ được tìm thấy trong các CSS class</a:t>
                      </a:r>
                    </a:p>
                  </a:txBody>
                  <a:tcPr anchor="ctr"/>
                </a:tc>
                <a:tc>
                  <a:txBody>
                    <a:bodyPr/>
                    <a:lstStyle/>
                    <a:p>
                      <a:endParaRPr lang="en-US"/>
                    </a:p>
                  </a:txBody>
                  <a:tcPr anchor="ctr"/>
                </a:tc>
              </a:tr>
              <a:tr h="370840">
                <a:tc>
                  <a:txBody>
                    <a:bodyPr/>
                    <a:lstStyle/>
                    <a:p>
                      <a:pPr algn="ctr"/>
                      <a:r>
                        <a:rPr lang="en-US" dirty="0"/>
                        <a:t>M</a:t>
                      </a:r>
                    </a:p>
                  </a:txBody>
                  <a:tcPr anchor="ctr"/>
                </a:tc>
                <a:tc>
                  <a:txBody>
                    <a:bodyPr/>
                    <a:lstStyle/>
                    <a:p>
                      <a:r>
                        <a:rPr lang="en-US"/>
                        <a:t>Phù hợp với các comment HTML</a:t>
                      </a:r>
                    </a:p>
                  </a:txBody>
                  <a:tcPr anchor="ctr"/>
                </a:tc>
                <a:tc>
                  <a:txBody>
                    <a:bodyPr/>
                    <a:lstStyle/>
                    <a:p>
                      <a:r>
                        <a:rPr lang="en-US" dirty="0"/>
                        <a:t>&lt;!--</a:t>
                      </a:r>
                      <a:r>
                        <a:rPr lang="en-US" dirty="0" err="1"/>
                        <a:t>directive:my-todo</a:t>
                      </a:r>
                      <a:r>
                        <a:rPr lang="en-US" dirty="0"/>
                        <a:t> attributes goes here--&gt;</a:t>
                      </a:r>
                    </a:p>
                  </a:txBody>
                  <a:tcPr anchor="ctr"/>
                </a:tc>
              </a:tr>
            </a:tbl>
          </a:graphicData>
        </a:graphic>
      </p:graphicFrame>
    </p:spTree>
    <p:extLst>
      <p:ext uri="{BB962C8B-B14F-4D97-AF65-F5344CB8AC3E}">
        <p14:creationId xmlns:p14="http://schemas.microsoft.com/office/powerpoint/2010/main" val="4015869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err="1" smtClean="0">
                <a:solidFill>
                  <a:schemeClr val="tx1"/>
                </a:solidFill>
              </a:rPr>
              <a:t>Trong</a:t>
            </a:r>
            <a:r>
              <a:rPr lang="en-US" sz="2400" dirty="0" smtClean="0">
                <a:solidFill>
                  <a:schemeClr val="tx1"/>
                </a:solidFill>
              </a:rPr>
              <a:t> </a:t>
            </a:r>
            <a:r>
              <a:rPr lang="en-US" sz="2400" dirty="0" err="1" smtClean="0">
                <a:solidFill>
                  <a:schemeClr val="tx1"/>
                </a:solidFill>
              </a:rPr>
              <a:t>ví</a:t>
            </a:r>
            <a:r>
              <a:rPr lang="en-US" sz="2400" dirty="0" smtClean="0">
                <a:solidFill>
                  <a:schemeClr val="tx1"/>
                </a:solidFill>
              </a:rPr>
              <a:t> </a:t>
            </a:r>
            <a:r>
              <a:rPr lang="en-US" sz="2400" dirty="0" err="1" smtClean="0">
                <a:solidFill>
                  <a:schemeClr val="tx1"/>
                </a:solidFill>
              </a:rPr>
              <a:t>dụ</a:t>
            </a:r>
            <a:r>
              <a:rPr lang="en-US" sz="2400" dirty="0" smtClean="0">
                <a:solidFill>
                  <a:schemeClr val="tx1"/>
                </a:solidFill>
              </a:rPr>
              <a:t> </a:t>
            </a:r>
            <a:r>
              <a:rPr lang="en-US" sz="2400" dirty="0" err="1" smtClean="0">
                <a:solidFill>
                  <a:schemeClr val="tx1"/>
                </a:solidFill>
              </a:rPr>
              <a:t>trên</a:t>
            </a:r>
            <a:endParaRPr lang="en-US" sz="2400" dirty="0" smtClean="0">
              <a:solidFill>
                <a:schemeClr val="tx1"/>
              </a:solidFill>
            </a:endParaRPr>
          </a:p>
          <a:p>
            <a:pPr>
              <a:lnSpc>
                <a:spcPct val="105000"/>
              </a:lnSpc>
              <a:spcBef>
                <a:spcPct val="30000"/>
              </a:spcBef>
            </a:pPr>
            <a:r>
              <a:rPr lang="en-US" sz="2400" b="1" dirty="0" err="1" smtClean="0">
                <a:solidFill>
                  <a:schemeClr val="tx1"/>
                </a:solidFill>
              </a:rPr>
              <a:t>TemplateUrl</a:t>
            </a:r>
            <a:r>
              <a:rPr lang="en-US" sz="2400" dirty="0" smtClean="0">
                <a:solidFill>
                  <a:schemeClr val="tx1"/>
                </a:solidFill>
              </a:rPr>
              <a:t>: </a:t>
            </a:r>
            <a:r>
              <a:rPr lang="vi-VN" sz="2400" dirty="0">
                <a:solidFill>
                  <a:schemeClr val="tx1"/>
                </a:solidFill>
              </a:rPr>
              <a:t>Là các thành phần cấu trúc html sử dụng để hiển thị duwxklieeuj khi gọi </a:t>
            </a:r>
            <a:r>
              <a:rPr lang="vi-VN" sz="2400" dirty="0" smtClean="0">
                <a:solidFill>
                  <a:schemeClr val="tx1"/>
                </a:solidFill>
              </a:rPr>
              <a:t>directive</a:t>
            </a:r>
            <a:endParaRPr lang="en-US" sz="2400" dirty="0" smtClean="0">
              <a:solidFill>
                <a:schemeClr val="tx1"/>
              </a:solidFill>
            </a:endParaRPr>
          </a:p>
          <a:p>
            <a:pPr>
              <a:lnSpc>
                <a:spcPct val="105000"/>
              </a:lnSpc>
              <a:spcBef>
                <a:spcPct val="30000"/>
              </a:spcBef>
            </a:pPr>
            <a:endParaRPr lang="en-US" sz="2400"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smtClean="0">
                <a:solidFill>
                  <a:srgbClr val="832C8B"/>
                </a:solidFill>
              </a:rPr>
              <a:t>Template </a:t>
            </a:r>
            <a:r>
              <a:rPr lang="en-US" sz="3000" b="1" dirty="0" err="1" smtClean="0">
                <a:solidFill>
                  <a:srgbClr val="832C8B"/>
                </a:solidFill>
              </a:rPr>
              <a:t>của</a:t>
            </a:r>
            <a:r>
              <a:rPr lang="en-US" sz="3000" b="1" dirty="0" smtClean="0">
                <a:solidFill>
                  <a:srgbClr val="832C8B"/>
                </a:solidFill>
              </a:rPr>
              <a:t> directive</a:t>
            </a:r>
            <a:endParaRPr lang="en-US" sz="3000" b="1" dirty="0">
              <a:solidFill>
                <a:srgbClr val="832C8B"/>
              </a:solidFill>
            </a:endParaRP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17</a:t>
            </a:fld>
            <a:endParaRPr lang="en-US" dirty="0">
              <a:latin typeface="Calibri"/>
              <a:ea typeface="Calibri"/>
              <a:cs typeface="Calibri"/>
              <a:sym typeface="Calibri"/>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94" y="3229825"/>
            <a:ext cx="9226215"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3739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err="1" smtClean="0">
                <a:solidFill>
                  <a:schemeClr val="tx1"/>
                </a:solidFill>
              </a:rPr>
              <a:t>Trong</a:t>
            </a:r>
            <a:r>
              <a:rPr lang="en-US" sz="2400" dirty="0" smtClean="0">
                <a:solidFill>
                  <a:schemeClr val="tx1"/>
                </a:solidFill>
              </a:rPr>
              <a:t> </a:t>
            </a:r>
            <a:r>
              <a:rPr lang="en-US" sz="2400" dirty="0" err="1" smtClean="0">
                <a:solidFill>
                  <a:schemeClr val="tx1"/>
                </a:solidFill>
              </a:rPr>
              <a:t>ví</a:t>
            </a:r>
            <a:r>
              <a:rPr lang="en-US" sz="2400" dirty="0" smtClean="0">
                <a:solidFill>
                  <a:schemeClr val="tx1"/>
                </a:solidFill>
              </a:rPr>
              <a:t> </a:t>
            </a:r>
            <a:r>
              <a:rPr lang="en-US" sz="2400" dirty="0" err="1" smtClean="0">
                <a:solidFill>
                  <a:schemeClr val="tx1"/>
                </a:solidFill>
              </a:rPr>
              <a:t>dụ</a:t>
            </a:r>
            <a:r>
              <a:rPr lang="en-US" sz="2400" dirty="0" smtClean="0">
                <a:solidFill>
                  <a:schemeClr val="tx1"/>
                </a:solidFill>
              </a:rPr>
              <a:t> </a:t>
            </a:r>
            <a:r>
              <a:rPr lang="en-US" sz="2400" dirty="0" err="1" smtClean="0">
                <a:solidFill>
                  <a:schemeClr val="tx1"/>
                </a:solidFill>
              </a:rPr>
              <a:t>trên</a:t>
            </a:r>
            <a:endParaRPr lang="en-US" sz="2400" dirty="0" smtClean="0">
              <a:solidFill>
                <a:schemeClr val="tx1"/>
              </a:solidFill>
            </a:endParaRPr>
          </a:p>
          <a:p>
            <a:pPr>
              <a:lnSpc>
                <a:spcPct val="105000"/>
              </a:lnSpc>
              <a:spcBef>
                <a:spcPct val="30000"/>
              </a:spcBef>
            </a:pPr>
            <a:r>
              <a:rPr lang="en-US" sz="2400" b="1" dirty="0" smtClean="0">
                <a:solidFill>
                  <a:schemeClr val="tx1"/>
                </a:solidFill>
              </a:rPr>
              <a:t>Scope</a:t>
            </a:r>
            <a:r>
              <a:rPr lang="en-US" sz="2400" dirty="0" smtClean="0">
                <a:solidFill>
                  <a:schemeClr val="tx1"/>
                </a:solidFill>
              </a:rPr>
              <a:t>: </a:t>
            </a:r>
            <a:r>
              <a:rPr lang="vi-VN" sz="2400" dirty="0" smtClean="0">
                <a:solidFill>
                  <a:schemeClr val="tx1"/>
                </a:solidFill>
              </a:rPr>
              <a:t>là </a:t>
            </a:r>
            <a:r>
              <a:rPr lang="en-US" sz="2400" dirty="0" err="1" smtClean="0">
                <a:solidFill>
                  <a:schemeClr val="tx1"/>
                </a:solidFill>
              </a:rPr>
              <a:t>thành</a:t>
            </a:r>
            <a:r>
              <a:rPr lang="en-US" sz="2400" dirty="0">
                <a:solidFill>
                  <a:schemeClr val="tx1"/>
                </a:solidFill>
              </a:rPr>
              <a:t> </a:t>
            </a:r>
            <a:r>
              <a:rPr lang="en-US" sz="2400" dirty="0" err="1" smtClean="0">
                <a:solidFill>
                  <a:schemeClr val="tx1"/>
                </a:solidFill>
              </a:rPr>
              <a:t>phần</a:t>
            </a:r>
            <a:r>
              <a:rPr lang="en-US" sz="2400" dirty="0" smtClean="0">
                <a:solidFill>
                  <a:schemeClr val="tx1"/>
                </a:solidFill>
              </a:rPr>
              <a:t> </a:t>
            </a:r>
            <a:r>
              <a:rPr lang="vi-VN" sz="2400" dirty="0" smtClean="0">
                <a:solidFill>
                  <a:schemeClr val="tx1"/>
                </a:solidFill>
              </a:rPr>
              <a:t>then </a:t>
            </a:r>
            <a:r>
              <a:rPr lang="vi-VN" sz="2400" dirty="0">
                <a:solidFill>
                  <a:schemeClr val="tx1"/>
                </a:solidFill>
              </a:rPr>
              <a:t>chốt để có thể hiểu rõ Angular. Scope là cầu nối giữu Javascript và HTML để có thể thay thế các giá trị fix cứng hiển thị trên HTML với giá trị thực của các biến khai báo trong mã angular (real values, real time). Ở đây, chúng ta có sử dụng scope</a:t>
            </a:r>
            <a:r>
              <a:rPr lang="vi-VN" sz="2400" dirty="0" smtClean="0">
                <a:solidFill>
                  <a:schemeClr val="tx1"/>
                </a:solidFill>
              </a:rPr>
              <a:t>:</a:t>
            </a:r>
            <a:endParaRPr lang="en-US" sz="2400" dirty="0" smtClean="0">
              <a:solidFill>
                <a:schemeClr val="tx1"/>
              </a:solidFill>
            </a:endParaRPr>
          </a:p>
          <a:p>
            <a:pPr>
              <a:lnSpc>
                <a:spcPct val="105000"/>
              </a:lnSpc>
              <a:spcBef>
                <a:spcPct val="30000"/>
              </a:spcBef>
            </a:pPr>
            <a:r>
              <a:rPr lang="vi-VN" sz="2400" b="1" dirty="0"/>
              <a:t>Giải thích về 2 kí tự = và </a:t>
            </a:r>
            <a:r>
              <a:rPr lang="vi-VN" sz="2400" b="1" dirty="0" smtClean="0"/>
              <a:t>@:</a:t>
            </a:r>
            <a:endParaRPr lang="vi-VN" sz="2400" b="1" dirty="0"/>
          </a:p>
          <a:p>
            <a:pPr>
              <a:lnSpc>
                <a:spcPct val="105000"/>
              </a:lnSpc>
              <a:spcBef>
                <a:spcPct val="30000"/>
              </a:spcBef>
            </a:pPr>
            <a:r>
              <a:rPr lang="vi-VN" sz="2400" dirty="0"/>
              <a:t>=: Liên kết giữa giá trị của của thuộc tính sẽ là tên biến được sử dụng ngoài thẻ </a:t>
            </a:r>
            <a:r>
              <a:rPr lang="vi-VN" sz="2400" dirty="0" smtClean="0"/>
              <a:t>html</a:t>
            </a:r>
            <a:r>
              <a:rPr lang="en-US" sz="2400" dirty="0" smtClean="0"/>
              <a:t> VD; list=“</a:t>
            </a:r>
            <a:r>
              <a:rPr lang="en-US" sz="2400" dirty="0" err="1" smtClean="0"/>
              <a:t>todo</a:t>
            </a:r>
            <a:r>
              <a:rPr lang="en-US" sz="2400" dirty="0" smtClean="0"/>
              <a:t>” </a:t>
            </a:r>
            <a:r>
              <a:rPr lang="en-US" sz="2400" dirty="0" err="1" smtClean="0"/>
              <a:t>thì</a:t>
            </a:r>
            <a:r>
              <a:rPr lang="en-US" sz="2400" dirty="0" smtClean="0"/>
              <a:t> </a:t>
            </a:r>
            <a:r>
              <a:rPr lang="en-US" sz="2400" dirty="0" err="1" smtClean="0"/>
              <a:t>todo</a:t>
            </a:r>
            <a:r>
              <a:rPr lang="en-US" sz="2400" dirty="0" smtClean="0"/>
              <a:t> </a:t>
            </a:r>
            <a:r>
              <a:rPr lang="en-US" sz="2400" dirty="0" err="1" smtClean="0"/>
              <a:t>là</a:t>
            </a:r>
            <a:r>
              <a:rPr lang="en-US" sz="2400" dirty="0" smtClean="0"/>
              <a:t> </a:t>
            </a:r>
            <a:r>
              <a:rPr lang="en-US" sz="2400" dirty="0" err="1" smtClean="0"/>
              <a:t>biến</a:t>
            </a:r>
            <a:endParaRPr lang="vi-VN" sz="2400" dirty="0"/>
          </a:p>
          <a:p>
            <a:pPr>
              <a:lnSpc>
                <a:spcPct val="105000"/>
              </a:lnSpc>
              <a:spcBef>
                <a:spcPct val="30000"/>
              </a:spcBef>
            </a:pPr>
            <a:r>
              <a:rPr lang="vi-VN" sz="2400" dirty="0"/>
              <a:t>@: Giá trị của thuộc tính sẽ là một chuỗi</a:t>
            </a:r>
            <a:endParaRPr lang="en-US" sz="2400"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smtClean="0">
                <a:solidFill>
                  <a:srgbClr val="832C8B"/>
                </a:solidFill>
              </a:rPr>
              <a:t>Scope </a:t>
            </a:r>
            <a:r>
              <a:rPr lang="en-US" sz="3000" b="1" dirty="0" err="1" smtClean="0">
                <a:solidFill>
                  <a:srgbClr val="832C8B"/>
                </a:solidFill>
              </a:rPr>
              <a:t>của</a:t>
            </a:r>
            <a:r>
              <a:rPr lang="en-US" sz="3000" b="1" dirty="0" smtClean="0">
                <a:solidFill>
                  <a:srgbClr val="832C8B"/>
                </a:solidFill>
              </a:rPr>
              <a:t> directive</a:t>
            </a:r>
            <a:endParaRPr lang="en-US" sz="3000" b="1" dirty="0">
              <a:solidFill>
                <a:srgbClr val="832C8B"/>
              </a:solidFill>
            </a:endParaRP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18</a:t>
            </a:fld>
            <a:endParaRPr lang="en-US" dirty="0">
              <a:latin typeface="Calibri"/>
              <a:ea typeface="Calibri"/>
              <a:cs typeface="Calibri"/>
              <a:sym typeface="Calibri"/>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142" y="5035731"/>
            <a:ext cx="3127349"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638800"/>
            <a:ext cx="535321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9241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50000"/>
              </a:lnSpc>
              <a:spcBef>
                <a:spcPct val="30000"/>
              </a:spcBef>
            </a:pPr>
            <a:r>
              <a:rPr lang="en-US" sz="2400" b="1" dirty="0" smtClean="0">
                <a:solidFill>
                  <a:schemeClr val="tx1"/>
                </a:solidFill>
              </a:rPr>
              <a:t>Scope</a:t>
            </a:r>
            <a:r>
              <a:rPr lang="en-US" sz="2400" dirty="0" smtClean="0">
                <a:solidFill>
                  <a:schemeClr val="tx1"/>
                </a:solidFill>
              </a:rPr>
              <a:t> </a:t>
            </a:r>
            <a:r>
              <a:rPr lang="en-US" sz="2400" dirty="0" err="1" smtClean="0">
                <a:solidFill>
                  <a:schemeClr val="tx1"/>
                </a:solidFill>
              </a:rPr>
              <a:t>trong</a:t>
            </a:r>
            <a:r>
              <a:rPr lang="en-US" sz="2400" dirty="0" smtClean="0">
                <a:solidFill>
                  <a:schemeClr val="tx1"/>
                </a:solidFill>
              </a:rPr>
              <a:t> </a:t>
            </a:r>
            <a:r>
              <a:rPr lang="en-US" sz="2400" dirty="0" err="1" smtClean="0">
                <a:solidFill>
                  <a:schemeClr val="tx1"/>
                </a:solidFill>
              </a:rPr>
              <a:t>AngularJs</a:t>
            </a:r>
            <a:r>
              <a:rPr lang="en-US" sz="2400" dirty="0" smtClean="0">
                <a:solidFill>
                  <a:schemeClr val="tx1"/>
                </a:solidFill>
              </a:rPr>
              <a:t> </a:t>
            </a:r>
            <a:r>
              <a:rPr lang="en-US" sz="2400" dirty="0" err="1" smtClean="0">
                <a:solidFill>
                  <a:schemeClr val="tx1"/>
                </a:solidFill>
              </a:rPr>
              <a:t>là</a:t>
            </a:r>
            <a:r>
              <a:rPr lang="en-US" sz="2400" dirty="0">
                <a:solidFill>
                  <a:schemeClr val="tx1"/>
                </a:solidFill>
              </a:rPr>
              <a:t> </a:t>
            </a:r>
            <a:r>
              <a:rPr lang="en-US" sz="2400" dirty="0" err="1" smtClean="0">
                <a:solidFill>
                  <a:schemeClr val="tx1"/>
                </a:solidFill>
              </a:rPr>
              <a:t>một</a:t>
            </a:r>
            <a:r>
              <a:rPr lang="en-US" sz="2400" dirty="0" smtClean="0">
                <a:solidFill>
                  <a:schemeClr val="tx1"/>
                </a:solidFill>
              </a:rPr>
              <a:t> model</a:t>
            </a:r>
            <a:endParaRPr lang="en-US" sz="2400" b="1" dirty="0" smtClean="0">
              <a:solidFill>
                <a:schemeClr val="tx1"/>
              </a:solidFill>
            </a:endParaRPr>
          </a:p>
          <a:p>
            <a:pPr>
              <a:lnSpc>
                <a:spcPct val="150000"/>
              </a:lnSpc>
              <a:spcBef>
                <a:spcPct val="30000"/>
              </a:spcBef>
            </a:pPr>
            <a:r>
              <a:rPr lang="en-US" sz="2400" dirty="0" err="1" smtClean="0">
                <a:solidFill>
                  <a:schemeClr val="tx1"/>
                </a:solidFill>
              </a:rPr>
              <a:t>Nó</a:t>
            </a:r>
            <a:r>
              <a:rPr lang="en-US" sz="2400" dirty="0" smtClean="0">
                <a:solidFill>
                  <a:schemeClr val="tx1"/>
                </a:solidFill>
              </a:rPr>
              <a:t> </a:t>
            </a:r>
            <a:r>
              <a:rPr lang="en-US" sz="2400" dirty="0" err="1" smtClean="0">
                <a:solidFill>
                  <a:schemeClr val="tx1"/>
                </a:solidFill>
              </a:rPr>
              <a:t>là</a:t>
            </a:r>
            <a:r>
              <a:rPr lang="en-US" sz="2400" dirty="0" smtClean="0">
                <a:solidFill>
                  <a:schemeClr val="tx1"/>
                </a:solidFill>
              </a:rPr>
              <a:t> </a:t>
            </a:r>
            <a:r>
              <a:rPr lang="en-US" sz="2400" dirty="0" err="1" smtClean="0">
                <a:solidFill>
                  <a:schemeClr val="tx1"/>
                </a:solidFill>
              </a:rPr>
              <a:t>một</a:t>
            </a:r>
            <a:r>
              <a:rPr lang="en-US" sz="2400" dirty="0" smtClean="0">
                <a:solidFill>
                  <a:schemeClr val="tx1"/>
                </a:solidFill>
              </a:rPr>
              <a:t> </a:t>
            </a:r>
            <a:r>
              <a:rPr lang="en-US" sz="2400" dirty="0" err="1" smtClean="0">
                <a:solidFill>
                  <a:schemeClr val="tx1"/>
                </a:solidFill>
              </a:rPr>
              <a:t>đối</a:t>
            </a:r>
            <a:r>
              <a:rPr lang="en-US" sz="2400" dirty="0" smtClean="0">
                <a:solidFill>
                  <a:schemeClr val="tx1"/>
                </a:solidFill>
              </a:rPr>
              <a:t> </a:t>
            </a:r>
            <a:r>
              <a:rPr lang="en-US" sz="2400" dirty="0" err="1" smtClean="0">
                <a:solidFill>
                  <a:schemeClr val="tx1"/>
                </a:solidFill>
              </a:rPr>
              <a:t>tượng</a:t>
            </a:r>
            <a:r>
              <a:rPr lang="en-US" sz="2400" dirty="0" smtClean="0">
                <a:solidFill>
                  <a:schemeClr val="tx1"/>
                </a:solidFill>
              </a:rPr>
              <a:t> </a:t>
            </a:r>
            <a:r>
              <a:rPr lang="en-US" sz="2400" dirty="0" err="1" smtClean="0">
                <a:solidFill>
                  <a:schemeClr val="tx1"/>
                </a:solidFill>
              </a:rPr>
              <a:t>javascript</a:t>
            </a:r>
            <a:r>
              <a:rPr lang="en-US" sz="2400" dirty="0" smtClean="0">
                <a:solidFill>
                  <a:schemeClr val="tx1"/>
                </a:solidFill>
              </a:rPr>
              <a:t>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các</a:t>
            </a:r>
            <a:r>
              <a:rPr lang="en-US" sz="2400" dirty="0" smtClean="0">
                <a:solidFill>
                  <a:schemeClr val="tx1"/>
                </a:solidFill>
              </a:rPr>
              <a:t> </a:t>
            </a:r>
            <a:r>
              <a:rPr lang="en-US" sz="2400" dirty="0" err="1" smtClean="0">
                <a:solidFill>
                  <a:schemeClr val="tx1"/>
                </a:solidFill>
              </a:rPr>
              <a:t>thuộc</a:t>
            </a:r>
            <a:r>
              <a:rPr lang="en-US" sz="2400" dirty="0" smtClean="0">
                <a:solidFill>
                  <a:schemeClr val="tx1"/>
                </a:solidFill>
              </a:rPr>
              <a:t> </a:t>
            </a:r>
            <a:r>
              <a:rPr lang="en-US" sz="2400" dirty="0" err="1" smtClean="0">
                <a:solidFill>
                  <a:schemeClr val="tx1"/>
                </a:solidFill>
              </a:rPr>
              <a:t>tính</a:t>
            </a:r>
            <a:r>
              <a:rPr lang="en-US" sz="2400" dirty="0" smtClean="0">
                <a:solidFill>
                  <a:schemeClr val="tx1"/>
                </a:solidFill>
              </a:rPr>
              <a:t> </a:t>
            </a:r>
            <a:r>
              <a:rPr lang="en-US" sz="2400" dirty="0" err="1" smtClean="0">
                <a:solidFill>
                  <a:schemeClr val="tx1"/>
                </a:solidFill>
              </a:rPr>
              <a:t>và</a:t>
            </a:r>
            <a:r>
              <a:rPr lang="en-US" sz="2400" dirty="0" smtClean="0">
                <a:solidFill>
                  <a:schemeClr val="tx1"/>
                </a:solidFill>
              </a:rPr>
              <a:t> </a:t>
            </a:r>
            <a:r>
              <a:rPr lang="en-US" sz="2400" dirty="0" err="1" smtClean="0">
                <a:solidFill>
                  <a:schemeClr val="tx1"/>
                </a:solidFill>
              </a:rPr>
              <a:t>phương</a:t>
            </a:r>
            <a:r>
              <a:rPr lang="en-US" sz="2400" dirty="0" smtClean="0">
                <a:solidFill>
                  <a:schemeClr val="tx1"/>
                </a:solidFill>
              </a:rPr>
              <a:t> </a:t>
            </a:r>
            <a:r>
              <a:rPr lang="en-US" sz="2400" dirty="0" err="1" smtClean="0">
                <a:solidFill>
                  <a:schemeClr val="tx1"/>
                </a:solidFill>
              </a:rPr>
              <a:t>thức</a:t>
            </a:r>
            <a:r>
              <a:rPr lang="en-US" sz="2400" dirty="0" smtClean="0">
                <a:solidFill>
                  <a:schemeClr val="tx1"/>
                </a:solidFill>
              </a:rPr>
              <a:t> </a:t>
            </a:r>
            <a:r>
              <a:rPr lang="en-US" sz="2400" dirty="0" err="1" smtClean="0">
                <a:solidFill>
                  <a:schemeClr val="tx1"/>
                </a:solidFill>
              </a:rPr>
              <a:t>xây</a:t>
            </a:r>
            <a:r>
              <a:rPr lang="en-US" sz="2400" dirty="0" smtClean="0">
                <a:solidFill>
                  <a:schemeClr val="tx1"/>
                </a:solidFill>
              </a:rPr>
              <a:t> </a:t>
            </a:r>
            <a:r>
              <a:rPr lang="en-US" sz="2400" dirty="0" err="1" smtClean="0">
                <a:solidFill>
                  <a:schemeClr val="tx1"/>
                </a:solidFill>
              </a:rPr>
              <a:t>dụng</a:t>
            </a:r>
            <a:r>
              <a:rPr lang="en-US" sz="2400" dirty="0" smtClean="0">
                <a:solidFill>
                  <a:schemeClr val="tx1"/>
                </a:solidFill>
              </a:rPr>
              <a:t> </a:t>
            </a:r>
            <a:r>
              <a:rPr lang="en-US" sz="2400" dirty="0" err="1" smtClean="0">
                <a:solidFill>
                  <a:schemeClr val="tx1"/>
                </a:solidFill>
              </a:rPr>
              <a:t>sẵn</a:t>
            </a:r>
            <a:r>
              <a:rPr lang="en-US" sz="2400" dirty="0" smtClean="0">
                <a:solidFill>
                  <a:schemeClr val="tx1"/>
                </a:solidFill>
              </a:rPr>
              <a:t> </a:t>
            </a:r>
            <a:r>
              <a:rPr lang="en-US" sz="2400" dirty="0" err="1" smtClean="0">
                <a:solidFill>
                  <a:schemeClr val="tx1"/>
                </a:solidFill>
              </a:rPr>
              <a:t>cho</a:t>
            </a:r>
            <a:r>
              <a:rPr lang="en-US" sz="2400" dirty="0" smtClean="0">
                <a:solidFill>
                  <a:schemeClr val="tx1"/>
                </a:solidFill>
              </a:rPr>
              <a:t> view </a:t>
            </a:r>
            <a:r>
              <a:rPr lang="en-US" sz="2400" dirty="0" err="1" smtClean="0">
                <a:solidFill>
                  <a:schemeClr val="tx1"/>
                </a:solidFill>
              </a:rPr>
              <a:t>và</a:t>
            </a:r>
            <a:r>
              <a:rPr lang="en-US" sz="2400" dirty="0" smtClean="0">
                <a:solidFill>
                  <a:schemeClr val="tx1"/>
                </a:solidFill>
              </a:rPr>
              <a:t> controller</a:t>
            </a:r>
          </a:p>
          <a:p>
            <a:pPr>
              <a:lnSpc>
                <a:spcPct val="150000"/>
              </a:lnSpc>
              <a:spcBef>
                <a:spcPct val="30000"/>
              </a:spcBef>
            </a:pPr>
            <a:r>
              <a:rPr lang="vi-VN" sz="2400" dirty="0">
                <a:solidFill>
                  <a:schemeClr val="tx1"/>
                </a:solidFill>
              </a:rPr>
              <a:t>Nó cho phép thực thi </a:t>
            </a:r>
            <a:r>
              <a:rPr lang="vi-VN" sz="2400" dirty="0" smtClean="0">
                <a:solidFill>
                  <a:schemeClr val="tx1"/>
                </a:solidFill>
              </a:rPr>
              <a:t>ngữ </a:t>
            </a:r>
            <a:r>
              <a:rPr lang="vi-VN" sz="2400" dirty="0">
                <a:solidFill>
                  <a:schemeClr val="tx1"/>
                </a:solidFill>
              </a:rPr>
              <a:t>cảnh cho các biểu thức được sử dụng trong ứng dụng </a:t>
            </a:r>
            <a:endParaRPr lang="en-US" sz="2400" dirty="0" smtClean="0">
              <a:solidFill>
                <a:schemeClr val="tx1"/>
              </a:solidFill>
            </a:endParaRPr>
          </a:p>
          <a:p>
            <a:pPr>
              <a:lnSpc>
                <a:spcPct val="150000"/>
              </a:lnSpc>
              <a:spcBef>
                <a:spcPct val="30000"/>
              </a:spcBef>
            </a:pPr>
            <a:r>
              <a:rPr lang="en-US" sz="2400" b="1" dirty="0">
                <a:solidFill>
                  <a:schemeClr val="tx1"/>
                </a:solidFill>
              </a:rPr>
              <a:t>Ba </a:t>
            </a:r>
            <a:r>
              <a:rPr lang="en-US" sz="2400" b="1" dirty="0" err="1">
                <a:solidFill>
                  <a:schemeClr val="tx1"/>
                </a:solidFill>
              </a:rPr>
              <a:t>loại</a:t>
            </a:r>
            <a:r>
              <a:rPr lang="en-US" sz="2400" b="1" dirty="0">
                <a:solidFill>
                  <a:schemeClr val="tx1"/>
                </a:solidFill>
              </a:rPr>
              <a:t> scope </a:t>
            </a:r>
            <a:r>
              <a:rPr lang="en-US" sz="2400" b="1" dirty="0" err="1">
                <a:solidFill>
                  <a:schemeClr val="tx1"/>
                </a:solidFill>
              </a:rPr>
              <a:t>là</a:t>
            </a:r>
            <a:r>
              <a:rPr lang="en-US" sz="2400" b="1" dirty="0">
                <a:solidFill>
                  <a:schemeClr val="tx1"/>
                </a:solidFill>
              </a:rPr>
              <a:t>:</a:t>
            </a:r>
          </a:p>
          <a:p>
            <a:pPr>
              <a:lnSpc>
                <a:spcPct val="150000"/>
              </a:lnSpc>
              <a:spcBef>
                <a:spcPct val="30000"/>
              </a:spcBef>
            </a:pPr>
            <a:r>
              <a:rPr lang="en-US" sz="2400" dirty="0">
                <a:solidFill>
                  <a:schemeClr val="tx1"/>
                </a:solidFill>
              </a:rPr>
              <a:t>Shared scope: chia </a:t>
            </a:r>
            <a:r>
              <a:rPr lang="en-US" sz="2400" dirty="0" err="1">
                <a:solidFill>
                  <a:schemeClr val="tx1"/>
                </a:solidFill>
              </a:rPr>
              <a:t>sẻ</a:t>
            </a:r>
            <a:endParaRPr lang="en-US" sz="2400" dirty="0">
              <a:solidFill>
                <a:schemeClr val="tx1"/>
              </a:solidFill>
            </a:endParaRPr>
          </a:p>
          <a:p>
            <a:pPr>
              <a:lnSpc>
                <a:spcPct val="150000"/>
              </a:lnSpc>
              <a:spcBef>
                <a:spcPct val="30000"/>
              </a:spcBef>
            </a:pPr>
            <a:r>
              <a:rPr lang="en-US" sz="2400" dirty="0">
                <a:solidFill>
                  <a:schemeClr val="tx1"/>
                </a:solidFill>
              </a:rPr>
              <a:t>Inherited scope: </a:t>
            </a:r>
            <a:r>
              <a:rPr lang="en-US" sz="2400" dirty="0" err="1">
                <a:solidFill>
                  <a:schemeClr val="tx1"/>
                </a:solidFill>
              </a:rPr>
              <a:t>kế</a:t>
            </a:r>
            <a:r>
              <a:rPr lang="en-US" sz="2400" dirty="0">
                <a:solidFill>
                  <a:schemeClr val="tx1"/>
                </a:solidFill>
              </a:rPr>
              <a:t> </a:t>
            </a:r>
            <a:r>
              <a:rPr lang="en-US" sz="2400" dirty="0" err="1">
                <a:solidFill>
                  <a:schemeClr val="tx1"/>
                </a:solidFill>
              </a:rPr>
              <a:t>thừa</a:t>
            </a:r>
            <a:endParaRPr lang="en-US" sz="2400" dirty="0">
              <a:solidFill>
                <a:schemeClr val="tx1"/>
              </a:solidFill>
            </a:endParaRPr>
          </a:p>
          <a:p>
            <a:pPr>
              <a:lnSpc>
                <a:spcPct val="150000"/>
              </a:lnSpc>
              <a:spcBef>
                <a:spcPct val="30000"/>
              </a:spcBef>
            </a:pPr>
            <a:r>
              <a:rPr lang="en-US" sz="2400" dirty="0">
                <a:solidFill>
                  <a:schemeClr val="tx1"/>
                </a:solidFill>
              </a:rPr>
              <a:t>Isolated scope: </a:t>
            </a:r>
            <a:r>
              <a:rPr lang="en-US" sz="2400" dirty="0" err="1">
                <a:solidFill>
                  <a:schemeClr val="tx1"/>
                </a:solidFill>
              </a:rPr>
              <a:t>cô</a:t>
            </a:r>
            <a:r>
              <a:rPr lang="en-US" sz="2400" dirty="0">
                <a:solidFill>
                  <a:schemeClr val="tx1"/>
                </a:solidFill>
              </a:rPr>
              <a:t> </a:t>
            </a:r>
            <a:r>
              <a:rPr lang="en-US" sz="2400" dirty="0" err="1">
                <a:solidFill>
                  <a:schemeClr val="tx1"/>
                </a:solidFill>
              </a:rPr>
              <a:t>lập</a:t>
            </a:r>
            <a:endParaRPr lang="en-US" sz="2400" dirty="0" smtClean="0">
              <a:solidFill>
                <a:schemeClr val="tx1"/>
              </a:solidFill>
            </a:endParaRPr>
          </a:p>
        </p:txBody>
      </p:sp>
      <p:sp>
        <p:nvSpPr>
          <p:cNvPr id="105" name="Shape 105"/>
          <p:cNvSpPr txBox="1"/>
          <p:nvPr/>
        </p:nvSpPr>
        <p:spPr>
          <a:xfrm>
            <a:off x="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SCOPE ( </a:t>
            </a:r>
            <a:r>
              <a:rPr lang="en-US" sz="3000" b="1" dirty="0" err="1">
                <a:solidFill>
                  <a:srgbClr val="832C8B"/>
                </a:solidFill>
              </a:rPr>
              <a:t>phạm</a:t>
            </a:r>
            <a:r>
              <a:rPr lang="en-US" sz="3000" b="1" dirty="0">
                <a:solidFill>
                  <a:srgbClr val="832C8B"/>
                </a:solidFill>
              </a:rPr>
              <a:t> vi )</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19</a:t>
            </a:fld>
            <a:endParaRPr lang="en-US" dirty="0">
              <a:latin typeface="Calibri"/>
              <a:ea typeface="Calibri"/>
              <a:cs typeface="Calibri"/>
              <a:sym typeface="Calibri"/>
            </a:endParaRPr>
          </a:p>
        </p:txBody>
      </p:sp>
    </p:spTree>
    <p:extLst>
      <p:ext uri="{BB962C8B-B14F-4D97-AF65-F5344CB8AC3E}">
        <p14:creationId xmlns:p14="http://schemas.microsoft.com/office/powerpoint/2010/main" val="11765022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Shape 91"/>
          <p:cNvSpPr/>
          <p:nvPr/>
        </p:nvSpPr>
        <p:spPr>
          <a:xfrm>
            <a:off x="391161" y="1122680"/>
            <a:ext cx="9400761" cy="5267960"/>
          </a:xfrm>
          <a:prstGeom prst="rect">
            <a:avLst/>
          </a:prstGeom>
          <a:noFill/>
          <a:ln>
            <a:noFill/>
          </a:ln>
        </p:spPr>
        <p:txBody>
          <a:bodyPr lIns="91425" tIns="45700" rIns="91425" bIns="45700" anchor="t" anchorCtr="0">
            <a:noAutofit/>
          </a:bodyPr>
          <a:lstStyle/>
          <a:p>
            <a:pPr marL="285750" indent="-285750">
              <a:buFont typeface="Arial" panose="020B0604020202020204" pitchFamily="34" charset="0"/>
              <a:buChar char="•"/>
            </a:pPr>
            <a:endParaRPr lang="en-US" altLang="en-US" sz="2800" dirty="0"/>
          </a:p>
        </p:txBody>
      </p:sp>
      <p:sp>
        <p:nvSpPr>
          <p:cNvPr id="92" name="Shape 92"/>
          <p:cNvSpPr txBox="1"/>
          <p:nvPr/>
        </p:nvSpPr>
        <p:spPr>
          <a:xfrm>
            <a:off x="391160" y="190474"/>
            <a:ext cx="3137180" cy="627863"/>
          </a:xfrm>
          <a:prstGeom prst="rect">
            <a:avLst/>
          </a:prstGeom>
          <a:noFill/>
          <a:ln>
            <a:noFill/>
          </a:ln>
        </p:spPr>
        <p:txBody>
          <a:bodyPr lIns="91425" tIns="45700" rIns="91425" bIns="45700" anchor="t" anchorCtr="0">
            <a:noAutofit/>
          </a:bodyPr>
          <a:lstStyle/>
          <a:p>
            <a:pPr lvl="0">
              <a:buSzPct val="25000"/>
            </a:pPr>
            <a:r>
              <a:rPr lang="en-US" sz="3000" b="1" dirty="0" smtClean="0">
                <a:solidFill>
                  <a:srgbClr val="832C8B"/>
                </a:solidFill>
                <a:latin typeface="Arial"/>
                <a:ea typeface="Arial"/>
                <a:cs typeface="Arial"/>
                <a:sym typeface="Arial"/>
              </a:rPr>
              <a:t>MỤC </a:t>
            </a:r>
            <a:r>
              <a:rPr lang="en-US" sz="3000" b="1" dirty="0">
                <a:solidFill>
                  <a:srgbClr val="832C8B"/>
                </a:solidFill>
              </a:rPr>
              <a:t>TIÊU </a:t>
            </a:r>
            <a:r>
              <a:rPr lang="en-US" sz="3000" b="1" dirty="0" smtClean="0">
                <a:solidFill>
                  <a:srgbClr val="832C8B"/>
                </a:solidFill>
              </a:rPr>
              <a:t>(1-3)</a:t>
            </a:r>
            <a:endParaRPr lang="en-US" sz="3000" b="1" dirty="0">
              <a:solidFill>
                <a:srgbClr val="832C8B"/>
              </a:solidFill>
              <a:latin typeface="Arial"/>
              <a:ea typeface="Arial"/>
              <a:cs typeface="Arial"/>
              <a:sym typeface="Arial"/>
            </a:endParaRPr>
          </a:p>
        </p:txBody>
      </p:sp>
      <p:graphicFrame>
        <p:nvGraphicFramePr>
          <p:cNvPr id="3" name="Diagram 2"/>
          <p:cNvGraphicFramePr/>
          <p:nvPr>
            <p:extLst>
              <p:ext uri="{D42A27DB-BD31-4B8C-83A1-F6EECF244321}">
                <p14:modId xmlns:p14="http://schemas.microsoft.com/office/powerpoint/2010/main" val="1641185202"/>
              </p:ext>
            </p:extLst>
          </p:nvPr>
        </p:nvGraphicFramePr>
        <p:xfrm>
          <a:off x="125730" y="725685"/>
          <a:ext cx="9341209" cy="6628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2</a:t>
            </a:fld>
            <a:endParaRPr lang="en-US"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843533" cy="5813632"/>
          </a:xfrm>
          <a:prstGeom prst="rect">
            <a:avLst/>
          </a:prstGeom>
          <a:noFill/>
          <a:ln>
            <a:noFill/>
          </a:ln>
        </p:spPr>
        <p:txBody>
          <a:bodyPr lIns="91425" tIns="45700" rIns="91425" bIns="45700" anchor="t" anchorCtr="0">
            <a:noAutofit/>
          </a:bodyPr>
          <a:lstStyle/>
          <a:p>
            <a:pPr>
              <a:lnSpc>
                <a:spcPct val="150000"/>
              </a:lnSpc>
              <a:spcBef>
                <a:spcPct val="30000"/>
              </a:spcBef>
            </a:pPr>
            <a:r>
              <a:rPr lang="en-US" sz="2400" b="1" dirty="0">
                <a:solidFill>
                  <a:schemeClr val="tx1"/>
                </a:solidFill>
              </a:rPr>
              <a:t>Scope Hierarchies</a:t>
            </a:r>
          </a:p>
          <a:p>
            <a:pPr>
              <a:lnSpc>
                <a:spcPct val="150000"/>
              </a:lnSpc>
              <a:spcBef>
                <a:spcPct val="30000"/>
              </a:spcBef>
            </a:pPr>
            <a:r>
              <a:rPr lang="vi-VN" sz="2400" dirty="0" smtClean="0">
                <a:solidFill>
                  <a:schemeClr val="tx1"/>
                </a:solidFill>
              </a:rPr>
              <a:t>Tất </a:t>
            </a:r>
            <a:r>
              <a:rPr lang="vi-VN" sz="2400" dirty="0">
                <a:solidFill>
                  <a:schemeClr val="tx1"/>
                </a:solidFill>
              </a:rPr>
              <a:t>cả các ứng dụng có $rootScope ( phạm vi gốc ) là scope ( phạm vi ) được tạo ra trên phần tử HTML có chứa ng-app directive</a:t>
            </a:r>
            <a:r>
              <a:rPr lang="vi-VN" sz="2400" dirty="0" smtClean="0">
                <a:solidFill>
                  <a:schemeClr val="tx1"/>
                </a:solidFill>
              </a:rPr>
              <a:t>.</a:t>
            </a:r>
            <a:endParaRPr lang="en-US" sz="2400" dirty="0" smtClean="0">
              <a:solidFill>
                <a:schemeClr val="tx1"/>
              </a:solidFill>
            </a:endParaRPr>
          </a:p>
          <a:p>
            <a:pPr>
              <a:lnSpc>
                <a:spcPct val="150000"/>
              </a:lnSpc>
              <a:spcBef>
                <a:spcPct val="30000"/>
              </a:spcBef>
            </a:pPr>
            <a:r>
              <a:rPr lang="en-US" sz="2400" dirty="0" err="1"/>
              <a:t>Các</a:t>
            </a:r>
            <a:r>
              <a:rPr lang="en-US" sz="2400" dirty="0"/>
              <a:t> $</a:t>
            </a:r>
            <a:r>
              <a:rPr lang="en-US" sz="2400" dirty="0" err="1"/>
              <a:t>rootScope</a:t>
            </a:r>
            <a:r>
              <a:rPr lang="en-US" sz="2400" dirty="0"/>
              <a:t> </a:t>
            </a:r>
            <a:r>
              <a:rPr lang="en-US" sz="2400" dirty="0" err="1"/>
              <a:t>có</a:t>
            </a:r>
            <a:r>
              <a:rPr lang="en-US" sz="2400" dirty="0"/>
              <a:t> </a:t>
            </a:r>
            <a:r>
              <a:rPr lang="en-US" sz="2400" dirty="0" err="1"/>
              <a:t>sẵn</a:t>
            </a:r>
            <a:r>
              <a:rPr lang="en-US" sz="2400" dirty="0"/>
              <a:t> </a:t>
            </a:r>
            <a:r>
              <a:rPr lang="en-US" sz="2400" dirty="0" err="1"/>
              <a:t>trong</a:t>
            </a:r>
            <a:r>
              <a:rPr lang="en-US" sz="2400" dirty="0"/>
              <a:t> </a:t>
            </a:r>
            <a:r>
              <a:rPr lang="en-US" sz="2400" dirty="0" err="1"/>
              <a:t>toàn</a:t>
            </a:r>
            <a:r>
              <a:rPr lang="en-US" sz="2400" dirty="0"/>
              <a:t> </a:t>
            </a:r>
            <a:r>
              <a:rPr lang="en-US" sz="2400" dirty="0" err="1"/>
              <a:t>bộ</a:t>
            </a:r>
            <a:r>
              <a:rPr lang="en-US" sz="2400" dirty="0"/>
              <a:t> </a:t>
            </a:r>
            <a:r>
              <a:rPr lang="en-US" sz="2400" dirty="0" err="1"/>
              <a:t>ứng</a:t>
            </a:r>
            <a:r>
              <a:rPr lang="en-US" sz="2400" dirty="0"/>
              <a:t> </a:t>
            </a:r>
            <a:r>
              <a:rPr lang="en-US" sz="2400" dirty="0" err="1"/>
              <a:t>dụng</a:t>
            </a:r>
            <a:r>
              <a:rPr lang="en-US" sz="2400" dirty="0" smtClean="0"/>
              <a:t>.</a:t>
            </a:r>
          </a:p>
          <a:p>
            <a:pPr>
              <a:lnSpc>
                <a:spcPct val="150000"/>
              </a:lnSpc>
              <a:spcBef>
                <a:spcPct val="30000"/>
              </a:spcBef>
            </a:pPr>
            <a:r>
              <a:rPr lang="en-US" sz="2400" dirty="0" err="1"/>
              <a:t>Khi</a:t>
            </a:r>
            <a:r>
              <a:rPr lang="en-US" sz="2400" dirty="0"/>
              <a:t> </a:t>
            </a:r>
            <a:r>
              <a:rPr lang="en-US" sz="2400" dirty="0" err="1"/>
              <a:t>một</a:t>
            </a:r>
            <a:r>
              <a:rPr lang="en-US" sz="2400" dirty="0"/>
              <a:t> </a:t>
            </a:r>
            <a:r>
              <a:rPr lang="en-US" sz="2400" dirty="0" err="1"/>
              <a:t>biến</a:t>
            </a:r>
            <a:r>
              <a:rPr lang="en-US" sz="2400" dirty="0"/>
              <a:t> </a:t>
            </a:r>
            <a:r>
              <a:rPr lang="en-US" sz="2400" dirty="0" err="1"/>
              <a:t>có</a:t>
            </a:r>
            <a:r>
              <a:rPr lang="en-US" sz="2400" dirty="0"/>
              <a:t> </a:t>
            </a:r>
            <a:r>
              <a:rPr lang="en-US" sz="2400" dirty="0" err="1"/>
              <a:t>cùng</a:t>
            </a:r>
            <a:r>
              <a:rPr lang="en-US" sz="2400" dirty="0"/>
              <a:t> </a:t>
            </a:r>
            <a:r>
              <a:rPr lang="en-US" sz="2400" dirty="0" err="1"/>
              <a:t>tên</a:t>
            </a:r>
            <a:r>
              <a:rPr lang="en-US" sz="2400" dirty="0"/>
              <a:t> </a:t>
            </a:r>
            <a:r>
              <a:rPr lang="en-US" sz="2400" dirty="0" err="1"/>
              <a:t>trong</a:t>
            </a:r>
            <a:r>
              <a:rPr lang="en-US" sz="2400" dirty="0"/>
              <a:t> </a:t>
            </a:r>
            <a:r>
              <a:rPr lang="en-US" sz="2400" dirty="0" err="1"/>
              <a:t>cả</a:t>
            </a:r>
            <a:r>
              <a:rPr lang="en-US" sz="2400" dirty="0"/>
              <a:t> scope </a:t>
            </a:r>
            <a:r>
              <a:rPr lang="en-US" sz="2400" dirty="0" err="1"/>
              <a:t>và</a:t>
            </a:r>
            <a:r>
              <a:rPr lang="en-US" sz="2400" dirty="0"/>
              <a:t> $</a:t>
            </a:r>
            <a:r>
              <a:rPr lang="en-US" sz="2400" dirty="0" err="1"/>
              <a:t>rootScope</a:t>
            </a:r>
            <a:r>
              <a:rPr lang="en-US" sz="2400" dirty="0"/>
              <a:t> </a:t>
            </a:r>
            <a:r>
              <a:rPr lang="en-US" sz="2400" dirty="0" err="1"/>
              <a:t>hiện</a:t>
            </a:r>
            <a:r>
              <a:rPr lang="en-US" sz="2400" dirty="0"/>
              <a:t> </a:t>
            </a:r>
            <a:r>
              <a:rPr lang="en-US" sz="2400" dirty="0" err="1"/>
              <a:t>tại</a:t>
            </a:r>
            <a:r>
              <a:rPr lang="en-US" sz="2400" dirty="0"/>
              <a:t>, </a:t>
            </a:r>
            <a:r>
              <a:rPr lang="en-US" sz="2400" dirty="0" err="1"/>
              <a:t>ứng</a:t>
            </a:r>
            <a:r>
              <a:rPr lang="en-US" sz="2400" dirty="0"/>
              <a:t> </a:t>
            </a:r>
            <a:r>
              <a:rPr lang="en-US" sz="2400" dirty="0" err="1"/>
              <a:t>dụng</a:t>
            </a:r>
            <a:r>
              <a:rPr lang="en-US" sz="2400" dirty="0"/>
              <a:t> </a:t>
            </a:r>
            <a:r>
              <a:rPr lang="en-US" sz="2400" dirty="0" err="1"/>
              <a:t>làm</a:t>
            </a:r>
            <a:r>
              <a:rPr lang="en-US" sz="2400" dirty="0"/>
              <a:t> </a:t>
            </a:r>
            <a:r>
              <a:rPr lang="en-US" sz="2400" dirty="0" err="1"/>
              <a:t>cho</a:t>
            </a:r>
            <a:r>
              <a:rPr lang="en-US" sz="2400" dirty="0"/>
              <a:t> </a:t>
            </a: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biến</a:t>
            </a:r>
            <a:r>
              <a:rPr lang="en-US" sz="2400" dirty="0"/>
              <a:t> </a:t>
            </a:r>
            <a:r>
              <a:rPr lang="en-US" sz="2400" dirty="0" err="1"/>
              <a:t>trong</a:t>
            </a:r>
            <a:r>
              <a:rPr lang="en-US" sz="2400" dirty="0"/>
              <a:t> scope </a:t>
            </a:r>
            <a:r>
              <a:rPr lang="en-US" sz="2400" dirty="0" err="1"/>
              <a:t>hiện</a:t>
            </a:r>
            <a:r>
              <a:rPr lang="en-US" sz="2400" dirty="0"/>
              <a:t> </a:t>
            </a:r>
            <a:r>
              <a:rPr lang="en-US" sz="2400" dirty="0" err="1"/>
              <a:t>tại</a:t>
            </a:r>
            <a:r>
              <a:rPr lang="en-US" sz="2400" dirty="0"/>
              <a:t>.</a:t>
            </a:r>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SCOPE ( </a:t>
            </a:r>
            <a:r>
              <a:rPr lang="en-US" sz="3000" b="1" dirty="0" err="1">
                <a:solidFill>
                  <a:srgbClr val="832C8B"/>
                </a:solidFill>
              </a:rPr>
              <a:t>phạm</a:t>
            </a:r>
            <a:r>
              <a:rPr lang="en-US" sz="3000" b="1" dirty="0">
                <a:solidFill>
                  <a:srgbClr val="832C8B"/>
                </a:solidFill>
              </a:rPr>
              <a:t> vi )</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20</a:t>
            </a:fld>
            <a:endParaRPr lang="en-US" dirty="0">
              <a:latin typeface="Calibri"/>
              <a:ea typeface="Calibri"/>
              <a:cs typeface="Calibri"/>
              <a:sym typeface="Calibri"/>
            </a:endParaRPr>
          </a:p>
        </p:txBody>
      </p:sp>
    </p:spTree>
    <p:extLst>
      <p:ext uri="{BB962C8B-B14F-4D97-AF65-F5344CB8AC3E}">
        <p14:creationId xmlns:p14="http://schemas.microsoft.com/office/powerpoint/2010/main" val="485063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endParaRPr lang="en-US" sz="2400" b="1" dirty="0" smtClean="0">
              <a:solidFill>
                <a:schemeClr val="tx1"/>
              </a:solidFill>
            </a:endParaRPr>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SCOPE (Scope </a:t>
            </a:r>
            <a:r>
              <a:rPr lang="en-US" sz="3000" b="1" dirty="0" smtClean="0">
                <a:solidFill>
                  <a:srgbClr val="832C8B"/>
                </a:solidFill>
              </a:rPr>
              <a:t>Hierarchies)</a:t>
            </a:r>
            <a:endParaRPr lang="en-US" sz="3000" b="1" dirty="0">
              <a:solidFill>
                <a:srgbClr val="832C8B"/>
              </a:solidFill>
            </a:endParaRP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21</a:t>
            </a:fld>
            <a:endParaRPr lang="en-US" dirty="0">
              <a:latin typeface="Calibri"/>
              <a:ea typeface="Calibri"/>
              <a:cs typeface="Calibri"/>
              <a:sym typeface="Calibri"/>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310" y="1434421"/>
            <a:ext cx="2859232" cy="50952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17151"/>
            <a:ext cx="4019550" cy="59376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4463416" y="3022600"/>
            <a:ext cx="1445895" cy="112268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89270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057400" y="2103241"/>
            <a:ext cx="6096000" cy="80227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000" b="1" dirty="0">
                <a:solidFill>
                  <a:srgbClr val="3A3838"/>
                </a:solidFill>
                <a:latin typeface="Arial"/>
                <a:ea typeface="Arial"/>
                <a:cs typeface="Arial"/>
                <a:sym typeface="Arial"/>
              </a:rPr>
              <a:t>THANK FOR </a:t>
            </a:r>
            <a:r>
              <a:rPr lang="en-US" sz="4000" b="1" dirty="0" smtClean="0">
                <a:solidFill>
                  <a:srgbClr val="3A3838"/>
                </a:solidFill>
                <a:latin typeface="Arial"/>
                <a:ea typeface="Arial"/>
                <a:cs typeface="Arial"/>
                <a:sym typeface="Arial"/>
              </a:rPr>
              <a:t>WATCH!</a:t>
            </a:r>
            <a:endParaRPr lang="en-US" sz="4000" b="1" dirty="0">
              <a:solidFill>
                <a:srgbClr val="3A3838"/>
              </a:solidFill>
              <a:latin typeface="Arial"/>
              <a:ea typeface="Arial"/>
              <a:cs typeface="Arial"/>
              <a:sym typeface="Arial"/>
            </a:endParaRP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22</a:t>
            </a:fld>
            <a:endParaRPr lang="en-US"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4446269" cy="5813632"/>
          </a:xfrm>
          <a:prstGeom prst="rect">
            <a:avLst/>
          </a:prstGeom>
          <a:noFill/>
          <a:ln>
            <a:noFill/>
          </a:ln>
        </p:spPr>
        <p:txBody>
          <a:bodyPr lIns="91425" tIns="45700" rIns="91425" bIns="45700" anchor="t" anchorCtr="0">
            <a:noAutofit/>
          </a:bodyPr>
          <a:lstStyle/>
          <a:p>
            <a:pPr>
              <a:lnSpc>
                <a:spcPct val="150000"/>
              </a:lnSpc>
              <a:spcBef>
                <a:spcPct val="30000"/>
              </a:spcBef>
            </a:pPr>
            <a:r>
              <a:rPr lang="en-US" sz="2400" dirty="0" err="1" smtClean="0">
                <a:solidFill>
                  <a:schemeClr val="tx1"/>
                </a:solidFill>
              </a:rPr>
              <a:t>Trong</a:t>
            </a:r>
            <a:r>
              <a:rPr lang="en-US" sz="2400" dirty="0" smtClean="0">
                <a:solidFill>
                  <a:schemeClr val="tx1"/>
                </a:solidFill>
              </a:rPr>
              <a:t> </a:t>
            </a:r>
            <a:r>
              <a:rPr lang="en-US" sz="2400" dirty="0" err="1" smtClean="0">
                <a:solidFill>
                  <a:schemeClr val="tx1"/>
                </a:solidFill>
              </a:rPr>
              <a:t>angularJS</a:t>
            </a:r>
            <a:r>
              <a:rPr lang="en-US" sz="2400" dirty="0" smtClean="0">
                <a:solidFill>
                  <a:schemeClr val="tx1"/>
                </a:solidFill>
              </a:rPr>
              <a:t> </a:t>
            </a:r>
            <a:r>
              <a:rPr lang="en-US" sz="2400" dirty="0" err="1" smtClean="0">
                <a:solidFill>
                  <a:schemeClr val="tx1"/>
                </a:solidFill>
              </a:rPr>
              <a:t>thì</a:t>
            </a:r>
            <a:r>
              <a:rPr lang="en-US" sz="2400" dirty="0" smtClean="0">
                <a:solidFill>
                  <a:schemeClr val="tx1"/>
                </a:solidFill>
              </a:rPr>
              <a:t> directive </a:t>
            </a:r>
            <a:r>
              <a:rPr lang="en-US" sz="2400" dirty="0" err="1" smtClean="0">
                <a:solidFill>
                  <a:schemeClr val="tx1"/>
                </a:solidFill>
              </a:rPr>
              <a:t>sử</a:t>
            </a:r>
            <a:r>
              <a:rPr lang="en-US" sz="2400" dirty="0" smtClean="0">
                <a:solidFill>
                  <a:schemeClr val="tx1"/>
                </a:solidFill>
              </a:rPr>
              <a:t> </a:t>
            </a:r>
            <a:r>
              <a:rPr lang="en-US" sz="2400" dirty="0" err="1" smtClean="0">
                <a:solidFill>
                  <a:schemeClr val="tx1"/>
                </a:solidFill>
              </a:rPr>
              <a:t>dụng</a:t>
            </a:r>
            <a:r>
              <a:rPr lang="en-US" sz="2400" dirty="0" smtClean="0">
                <a:solidFill>
                  <a:schemeClr val="tx1"/>
                </a:solidFill>
              </a:rPr>
              <a:t> </a:t>
            </a:r>
            <a:r>
              <a:rPr lang="en-US" sz="2400" dirty="0" err="1" smtClean="0">
                <a:solidFill>
                  <a:schemeClr val="tx1"/>
                </a:solidFill>
              </a:rPr>
              <a:t>như</a:t>
            </a:r>
            <a:r>
              <a:rPr lang="en-US" sz="2400" dirty="0" smtClean="0">
                <a:solidFill>
                  <a:schemeClr val="tx1"/>
                </a:solidFill>
              </a:rPr>
              <a:t> </a:t>
            </a:r>
            <a:r>
              <a:rPr lang="en-US" sz="2400" dirty="0" err="1" smtClean="0">
                <a:solidFill>
                  <a:schemeClr val="tx1"/>
                </a:solidFill>
              </a:rPr>
              <a:t>các</a:t>
            </a:r>
            <a:r>
              <a:rPr lang="en-US" sz="2400" dirty="0" smtClean="0">
                <a:solidFill>
                  <a:schemeClr val="tx1"/>
                </a:solidFill>
              </a:rPr>
              <a:t> </a:t>
            </a:r>
            <a:r>
              <a:rPr lang="en-US" sz="2400" dirty="0" err="1" smtClean="0">
                <a:solidFill>
                  <a:schemeClr val="tx1"/>
                </a:solidFill>
              </a:rPr>
              <a:t>thuộc</a:t>
            </a:r>
            <a:r>
              <a:rPr lang="en-US" sz="2400" dirty="0" smtClean="0">
                <a:solidFill>
                  <a:schemeClr val="tx1"/>
                </a:solidFill>
              </a:rPr>
              <a:t> </a:t>
            </a:r>
            <a:r>
              <a:rPr lang="en-US" sz="2400" dirty="0" err="1" smtClean="0">
                <a:solidFill>
                  <a:schemeClr val="tx1"/>
                </a:solidFill>
              </a:rPr>
              <a:t>tính</a:t>
            </a:r>
            <a:r>
              <a:rPr lang="en-US" sz="2400" dirty="0" smtClean="0">
                <a:solidFill>
                  <a:schemeClr val="tx1"/>
                </a:solidFill>
              </a:rPr>
              <a:t> </a:t>
            </a:r>
            <a:r>
              <a:rPr lang="en-US" sz="2400" dirty="0" err="1" smtClean="0">
                <a:solidFill>
                  <a:schemeClr val="tx1"/>
                </a:solidFill>
              </a:rPr>
              <a:t>mở</a:t>
            </a:r>
            <a:r>
              <a:rPr lang="en-US" sz="2400" dirty="0" smtClean="0">
                <a:solidFill>
                  <a:schemeClr val="tx1"/>
                </a:solidFill>
              </a:rPr>
              <a:t> </a:t>
            </a:r>
            <a:r>
              <a:rPr lang="en-US" sz="2400" dirty="0" err="1" smtClean="0">
                <a:solidFill>
                  <a:schemeClr val="tx1"/>
                </a:solidFill>
              </a:rPr>
              <a:t>rộng</a:t>
            </a:r>
            <a:r>
              <a:rPr lang="en-US" sz="2400" dirty="0" smtClean="0">
                <a:solidFill>
                  <a:schemeClr val="tx1"/>
                </a:solidFill>
              </a:rPr>
              <a:t> </a:t>
            </a:r>
            <a:r>
              <a:rPr lang="en-US" sz="2400" dirty="0" err="1" smtClean="0">
                <a:solidFill>
                  <a:schemeClr val="tx1"/>
                </a:solidFill>
              </a:rPr>
              <a:t>của</a:t>
            </a:r>
            <a:r>
              <a:rPr lang="en-US" sz="2400" dirty="0" smtClean="0">
                <a:solidFill>
                  <a:schemeClr val="tx1"/>
                </a:solidFill>
              </a:rPr>
              <a:t> </a:t>
            </a:r>
            <a:r>
              <a:rPr lang="en-US" sz="2400" dirty="0" err="1" smtClean="0">
                <a:solidFill>
                  <a:schemeClr val="tx1"/>
                </a:solidFill>
              </a:rPr>
              <a:t>thẻ</a:t>
            </a:r>
            <a:r>
              <a:rPr lang="en-US" sz="2400" dirty="0" smtClean="0">
                <a:solidFill>
                  <a:schemeClr val="tx1"/>
                </a:solidFill>
              </a:rPr>
              <a:t> html</a:t>
            </a:r>
          </a:p>
          <a:p>
            <a:pPr>
              <a:lnSpc>
                <a:spcPct val="150000"/>
              </a:lnSpc>
              <a:spcBef>
                <a:spcPct val="30000"/>
              </a:spcBef>
            </a:pPr>
            <a:r>
              <a:rPr lang="en-US" sz="2400" dirty="0" err="1" smtClean="0">
                <a:solidFill>
                  <a:schemeClr val="tx1"/>
                </a:solidFill>
              </a:rPr>
              <a:t>Có</a:t>
            </a:r>
            <a:r>
              <a:rPr lang="en-US" sz="2400" dirty="0" smtClean="0">
                <a:solidFill>
                  <a:schemeClr val="tx1"/>
                </a:solidFill>
              </a:rPr>
              <a:t> 2 </a:t>
            </a:r>
            <a:r>
              <a:rPr lang="en-US" sz="2400" dirty="0" err="1" smtClean="0">
                <a:solidFill>
                  <a:schemeClr val="tx1"/>
                </a:solidFill>
              </a:rPr>
              <a:t>laoij</a:t>
            </a:r>
            <a:r>
              <a:rPr lang="en-US" sz="2400" dirty="0" smtClean="0">
                <a:solidFill>
                  <a:schemeClr val="tx1"/>
                </a:solidFill>
              </a:rPr>
              <a:t> directive</a:t>
            </a:r>
          </a:p>
          <a:p>
            <a:pPr>
              <a:lnSpc>
                <a:spcPct val="150000"/>
              </a:lnSpc>
              <a:spcBef>
                <a:spcPct val="30000"/>
              </a:spcBef>
            </a:pPr>
            <a:r>
              <a:rPr lang="en-US" sz="2400" b="1" dirty="0" smtClean="0">
                <a:solidFill>
                  <a:schemeClr val="tx1"/>
                </a:solidFill>
              </a:rPr>
              <a:t>1 </a:t>
            </a:r>
            <a:r>
              <a:rPr lang="en-US" sz="2400" b="1" dirty="0" err="1" smtClean="0">
                <a:solidFill>
                  <a:schemeClr val="tx1"/>
                </a:solidFill>
              </a:rPr>
              <a:t>là</a:t>
            </a:r>
            <a:r>
              <a:rPr lang="en-US" sz="2400" b="1" dirty="0" smtClean="0">
                <a:solidFill>
                  <a:schemeClr val="tx1"/>
                </a:solidFill>
              </a:rPr>
              <a:t> </a:t>
            </a:r>
            <a:r>
              <a:rPr lang="en-US" sz="2400" b="1" dirty="0" err="1" smtClean="0">
                <a:solidFill>
                  <a:schemeClr val="tx1"/>
                </a:solidFill>
              </a:rPr>
              <a:t>có</a:t>
            </a:r>
            <a:r>
              <a:rPr lang="en-US" sz="2400" b="1" dirty="0" smtClean="0">
                <a:solidFill>
                  <a:schemeClr val="tx1"/>
                </a:solidFill>
              </a:rPr>
              <a:t> </a:t>
            </a:r>
            <a:r>
              <a:rPr lang="en-US" sz="2400" b="1" dirty="0" err="1" smtClean="0">
                <a:solidFill>
                  <a:schemeClr val="tx1"/>
                </a:solidFill>
              </a:rPr>
              <a:t>sẵn</a:t>
            </a:r>
            <a:r>
              <a:rPr lang="en-US" sz="2400" b="1" dirty="0" smtClean="0">
                <a:solidFill>
                  <a:schemeClr val="tx1"/>
                </a:solidFill>
              </a:rPr>
              <a:t> </a:t>
            </a:r>
            <a:r>
              <a:rPr lang="en-US" sz="2400" b="1" dirty="0" err="1" smtClean="0">
                <a:solidFill>
                  <a:schemeClr val="tx1"/>
                </a:solidFill>
              </a:rPr>
              <a:t>bở</a:t>
            </a:r>
            <a:r>
              <a:rPr lang="en-US" sz="2400" b="1" dirty="0" smtClean="0">
                <a:solidFill>
                  <a:schemeClr val="tx1"/>
                </a:solidFill>
              </a:rPr>
              <a:t> </a:t>
            </a:r>
            <a:r>
              <a:rPr lang="en-US" sz="2400" b="1" dirty="0" err="1" smtClean="0">
                <a:solidFill>
                  <a:schemeClr val="tx1"/>
                </a:solidFill>
              </a:rPr>
              <a:t>thư</a:t>
            </a:r>
            <a:r>
              <a:rPr lang="en-US" sz="2400" b="1" dirty="0" smtClean="0">
                <a:solidFill>
                  <a:schemeClr val="tx1"/>
                </a:solidFill>
              </a:rPr>
              <a:t> </a:t>
            </a:r>
            <a:r>
              <a:rPr lang="en-US" sz="2400" b="1" dirty="0" err="1" smtClean="0">
                <a:solidFill>
                  <a:schemeClr val="tx1"/>
                </a:solidFill>
              </a:rPr>
              <a:t>viện</a:t>
            </a:r>
            <a:r>
              <a:rPr lang="en-US" sz="2400" b="1" dirty="0" smtClean="0">
                <a:solidFill>
                  <a:schemeClr val="tx1"/>
                </a:solidFill>
              </a:rPr>
              <a:t> </a:t>
            </a:r>
            <a:r>
              <a:rPr lang="en-US" sz="2400" b="1" dirty="0" err="1" smtClean="0">
                <a:solidFill>
                  <a:schemeClr val="tx1"/>
                </a:solidFill>
              </a:rPr>
              <a:t>angularjs</a:t>
            </a:r>
            <a:endParaRPr lang="en-US" sz="2400" b="1" dirty="0" smtClean="0">
              <a:solidFill>
                <a:schemeClr val="tx1"/>
              </a:solidFill>
            </a:endParaRPr>
          </a:p>
          <a:p>
            <a:pPr>
              <a:lnSpc>
                <a:spcPct val="150000"/>
              </a:lnSpc>
              <a:spcBef>
                <a:spcPct val="30000"/>
              </a:spcBef>
            </a:pPr>
            <a:r>
              <a:rPr lang="en-US" sz="2400" b="1" dirty="0" smtClean="0">
                <a:solidFill>
                  <a:schemeClr val="tx1"/>
                </a:solidFill>
              </a:rPr>
              <a:t>2 </a:t>
            </a:r>
            <a:r>
              <a:rPr lang="en-US" sz="2400" b="1" dirty="0" err="1" smtClean="0">
                <a:solidFill>
                  <a:schemeClr val="tx1"/>
                </a:solidFill>
              </a:rPr>
              <a:t>là</a:t>
            </a:r>
            <a:r>
              <a:rPr lang="en-US" sz="2400" b="1" dirty="0" smtClean="0">
                <a:solidFill>
                  <a:schemeClr val="tx1"/>
                </a:solidFill>
              </a:rPr>
              <a:t> do </a:t>
            </a:r>
            <a:r>
              <a:rPr lang="en-US" sz="2400" b="1" dirty="0" err="1" smtClean="0">
                <a:solidFill>
                  <a:schemeClr val="tx1"/>
                </a:solidFill>
              </a:rPr>
              <a:t>người</a:t>
            </a:r>
            <a:r>
              <a:rPr lang="en-US" sz="2400" b="1" dirty="0" smtClean="0">
                <a:solidFill>
                  <a:schemeClr val="tx1"/>
                </a:solidFill>
              </a:rPr>
              <a:t> </a:t>
            </a:r>
            <a:r>
              <a:rPr lang="en-US" sz="2400" b="1" dirty="0" err="1" smtClean="0">
                <a:solidFill>
                  <a:schemeClr val="tx1"/>
                </a:solidFill>
              </a:rPr>
              <a:t>dùng</a:t>
            </a:r>
            <a:r>
              <a:rPr lang="en-US" sz="2400" b="1" dirty="0" smtClean="0">
                <a:solidFill>
                  <a:schemeClr val="tx1"/>
                </a:solidFill>
              </a:rPr>
              <a:t> </a:t>
            </a:r>
            <a:r>
              <a:rPr lang="en-US" sz="2400" b="1" dirty="0" err="1" smtClean="0">
                <a:solidFill>
                  <a:schemeClr val="tx1"/>
                </a:solidFill>
              </a:rPr>
              <a:t>tự</a:t>
            </a:r>
            <a:r>
              <a:rPr lang="en-US" sz="2400" b="1" dirty="0" smtClean="0">
                <a:solidFill>
                  <a:schemeClr val="tx1"/>
                </a:solidFill>
              </a:rPr>
              <a:t> </a:t>
            </a:r>
            <a:r>
              <a:rPr lang="en-US" sz="2400" b="1" dirty="0" err="1" smtClean="0">
                <a:solidFill>
                  <a:schemeClr val="tx1"/>
                </a:solidFill>
              </a:rPr>
              <a:t>định</a:t>
            </a:r>
            <a:r>
              <a:rPr lang="en-US" sz="2400" b="1" dirty="0" smtClean="0">
                <a:solidFill>
                  <a:schemeClr val="tx1"/>
                </a:solidFill>
              </a:rPr>
              <a:t> </a:t>
            </a:r>
            <a:r>
              <a:rPr lang="en-US" sz="2400" b="1" dirty="0" err="1" smtClean="0">
                <a:solidFill>
                  <a:schemeClr val="tx1"/>
                </a:solidFill>
              </a:rPr>
              <a:t>nghĩa</a:t>
            </a:r>
            <a:endParaRPr lang="en-US" sz="2400" b="1" dirty="0" smtClean="0">
              <a:solidFill>
                <a:schemeClr val="tx1"/>
              </a:solidFill>
            </a:endParaRPr>
          </a:p>
          <a:p>
            <a:pPr>
              <a:lnSpc>
                <a:spcPct val="150000"/>
              </a:lnSpc>
              <a:spcBef>
                <a:spcPct val="30000"/>
              </a:spcBef>
            </a:pPr>
            <a:endParaRPr lang="en-US" sz="2400" dirty="0" smtClean="0">
              <a:solidFill>
                <a:schemeClr val="tx1"/>
              </a:solidFill>
            </a:endParaRPr>
          </a:p>
          <a:p>
            <a:pPr>
              <a:lnSpc>
                <a:spcPct val="150000"/>
              </a:lnSpc>
              <a:spcBef>
                <a:spcPct val="30000"/>
              </a:spcBef>
            </a:pPr>
            <a:endParaRPr lang="en-US" sz="2400" dirty="0" smtClean="0">
              <a:solidFill>
                <a:schemeClr val="tx1"/>
              </a:solidFill>
            </a:endParaRPr>
          </a:p>
          <a:p>
            <a:pPr>
              <a:lnSpc>
                <a:spcPct val="150000"/>
              </a:lnSpc>
              <a:spcBef>
                <a:spcPct val="30000"/>
              </a:spcBef>
            </a:pPr>
            <a:endParaRPr lang="en-US" sz="2400"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smtClean="0">
                <a:solidFill>
                  <a:srgbClr val="832C8B"/>
                </a:solidFill>
              </a:rPr>
              <a:t>TÌM HIỂU VỀ DIRECTIVES TRONG ANGULAR JS</a:t>
            </a:r>
            <a:endParaRPr lang="en-US" sz="3000" b="1" dirty="0">
              <a:solidFill>
                <a:srgbClr val="832C8B"/>
              </a:solidFill>
            </a:endParaRP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3</a:t>
            </a:fld>
            <a:endParaRPr lang="en-US" dirty="0">
              <a:latin typeface="Calibri"/>
              <a:ea typeface="Calibri"/>
              <a:cs typeface="Calibri"/>
              <a:sym typeface="Calibri"/>
            </a:endParaRP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656" y="1004306"/>
            <a:ext cx="5275421" cy="5311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1358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a:p>
        </p:txBody>
      </p:sp>
      <p:sp>
        <p:nvSpPr>
          <p:cNvPr id="105" name="Shape 105"/>
          <p:cNvSpPr txBox="1"/>
          <p:nvPr/>
        </p:nvSpPr>
        <p:spPr>
          <a:xfrm>
            <a:off x="1" y="2"/>
            <a:ext cx="9415780" cy="627863"/>
          </a:xfrm>
          <a:prstGeom prst="rect">
            <a:avLst/>
          </a:prstGeom>
          <a:noFill/>
          <a:ln>
            <a:noFill/>
          </a:ln>
        </p:spPr>
        <p:txBody>
          <a:bodyPr lIns="91425" tIns="45700" rIns="91425" bIns="45700" anchor="t" anchorCtr="0">
            <a:noAutofit/>
          </a:bodyPr>
          <a:lstStyle/>
          <a:p>
            <a:pPr lvl="0">
              <a:buSzPct val="25000"/>
            </a:pPr>
            <a:r>
              <a:rPr lang="en-US" sz="3000" b="1" dirty="0" smtClean="0">
                <a:solidFill>
                  <a:srgbClr val="832C8B"/>
                </a:solidFill>
              </a:rPr>
              <a:t>CÁC DIRECTIVES CÓ SẴN THÔNG DỤNG</a:t>
            </a:r>
            <a:endParaRPr lang="en-US" sz="3000" b="1" dirty="0">
              <a:solidFill>
                <a:srgbClr val="832C8B"/>
              </a:solidFill>
            </a:endParaRP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4</a:t>
            </a:fld>
            <a:endParaRPr lang="en-US" dirty="0">
              <a:latin typeface="Calibri"/>
              <a:ea typeface="Calibri"/>
              <a:cs typeface="Calibri"/>
              <a:sym typeface="Calibri"/>
            </a:endParaRPr>
          </a:p>
        </p:txBody>
      </p:sp>
      <p:graphicFrame>
        <p:nvGraphicFramePr>
          <p:cNvPr id="3" name="Diagram 2"/>
          <p:cNvGraphicFramePr/>
          <p:nvPr>
            <p:extLst>
              <p:ext uri="{D42A27DB-BD31-4B8C-83A1-F6EECF244321}">
                <p14:modId xmlns:p14="http://schemas.microsoft.com/office/powerpoint/2010/main" val="2890658701"/>
              </p:ext>
            </p:extLst>
          </p:nvPr>
        </p:nvGraphicFramePr>
        <p:xfrm>
          <a:off x="1752600" y="1008809"/>
          <a:ext cx="6705600" cy="6141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31271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smtClean="0">
                <a:solidFill>
                  <a:schemeClr val="tx1"/>
                </a:solidFill>
              </a:rPr>
              <a:t>Directives </a:t>
            </a:r>
            <a:r>
              <a:rPr lang="en-US" sz="2400" dirty="0" err="1" smtClean="0">
                <a:solidFill>
                  <a:schemeClr val="tx1"/>
                </a:solidFill>
              </a:rPr>
              <a:t>trong</a:t>
            </a:r>
            <a:r>
              <a:rPr lang="en-US" sz="2400" dirty="0" smtClean="0">
                <a:solidFill>
                  <a:schemeClr val="tx1"/>
                </a:solidFill>
              </a:rPr>
              <a:t> angular </a:t>
            </a:r>
            <a:r>
              <a:rPr lang="en-US" sz="2400" dirty="0" err="1" smtClean="0">
                <a:solidFill>
                  <a:schemeClr val="tx1"/>
                </a:solidFill>
              </a:rPr>
              <a:t>js</a:t>
            </a:r>
            <a:r>
              <a:rPr lang="en-US" sz="2400" dirty="0" smtClean="0">
                <a:solidFill>
                  <a:schemeClr val="tx1"/>
                </a:solidFill>
              </a:rPr>
              <a:t> </a:t>
            </a:r>
            <a:r>
              <a:rPr lang="en-US" sz="2400" b="1" dirty="0" smtClean="0">
                <a:solidFill>
                  <a:schemeClr val="tx1"/>
                </a:solidFill>
              </a:rPr>
              <a:t>ng-app</a:t>
            </a:r>
            <a:r>
              <a:rPr lang="en-US" sz="2400" dirty="0" smtClean="0">
                <a:solidFill>
                  <a:schemeClr val="tx1"/>
                </a:solidFill>
              </a:rPr>
              <a:t> </a:t>
            </a:r>
            <a:r>
              <a:rPr lang="en-US" sz="2400" dirty="0" err="1" smtClean="0">
                <a:solidFill>
                  <a:schemeClr val="tx1"/>
                </a:solidFill>
              </a:rPr>
              <a:t>nó</a:t>
            </a:r>
            <a:r>
              <a:rPr lang="en-US" sz="2400" dirty="0" smtClean="0">
                <a:solidFill>
                  <a:schemeClr val="tx1"/>
                </a:solidFill>
              </a:rPr>
              <a:t> </a:t>
            </a:r>
            <a:r>
              <a:rPr lang="en-US" sz="2400" dirty="0" err="1" smtClean="0">
                <a:solidFill>
                  <a:schemeClr val="tx1"/>
                </a:solidFill>
              </a:rPr>
              <a:t>xác</a:t>
            </a:r>
            <a:r>
              <a:rPr lang="en-US" sz="2400" dirty="0" smtClean="0">
                <a:solidFill>
                  <a:schemeClr val="tx1"/>
                </a:solidFill>
              </a:rPr>
              <a:t> </a:t>
            </a:r>
            <a:r>
              <a:rPr lang="en-US" sz="2400" dirty="0" err="1" smtClean="0">
                <a:solidFill>
                  <a:schemeClr val="tx1"/>
                </a:solidFill>
              </a:rPr>
              <a:t>định</a:t>
            </a:r>
            <a:r>
              <a:rPr lang="en-US" sz="2400" dirty="0" smtClean="0">
                <a:solidFill>
                  <a:schemeClr val="tx1"/>
                </a:solidFill>
              </a:rPr>
              <a:t> </a:t>
            </a:r>
            <a:r>
              <a:rPr lang="en-US" sz="2400" dirty="0" err="1" smtClean="0">
                <a:solidFill>
                  <a:schemeClr val="tx1"/>
                </a:solidFill>
              </a:rPr>
              <a:t>phần</a:t>
            </a:r>
            <a:r>
              <a:rPr lang="en-US" sz="2400" dirty="0" smtClean="0">
                <a:solidFill>
                  <a:schemeClr val="tx1"/>
                </a:solidFill>
              </a:rPr>
              <a:t> </a:t>
            </a:r>
            <a:r>
              <a:rPr lang="en-US" sz="2400" dirty="0" err="1" smtClean="0">
                <a:solidFill>
                  <a:schemeClr val="tx1"/>
                </a:solidFill>
              </a:rPr>
              <a:t>tử</a:t>
            </a:r>
            <a:r>
              <a:rPr lang="en-US" sz="2400" dirty="0" smtClean="0">
                <a:solidFill>
                  <a:schemeClr val="tx1"/>
                </a:solidFill>
              </a:rPr>
              <a:t> </a:t>
            </a:r>
            <a:r>
              <a:rPr lang="en-US" sz="2400" dirty="0" err="1" smtClean="0">
                <a:solidFill>
                  <a:schemeClr val="tx1"/>
                </a:solidFill>
              </a:rPr>
              <a:t>gốc</a:t>
            </a:r>
            <a:r>
              <a:rPr lang="en-US" sz="2400" dirty="0" smtClean="0">
                <a:solidFill>
                  <a:schemeClr val="tx1"/>
                </a:solidFill>
              </a:rPr>
              <a:t> </a:t>
            </a:r>
            <a:r>
              <a:rPr lang="en-US" sz="2400" dirty="0" err="1" smtClean="0">
                <a:solidFill>
                  <a:schemeClr val="tx1"/>
                </a:solidFill>
              </a:rPr>
              <a:t>mà</a:t>
            </a:r>
            <a:r>
              <a:rPr lang="en-US" sz="2400" dirty="0" smtClean="0">
                <a:solidFill>
                  <a:schemeClr val="tx1"/>
                </a:solidFill>
              </a:rPr>
              <a:t> </a:t>
            </a:r>
            <a:r>
              <a:rPr lang="en-US" sz="2400" dirty="0" err="1" smtClean="0">
                <a:solidFill>
                  <a:schemeClr val="tx1"/>
                </a:solidFill>
              </a:rPr>
              <a:t>ứng</a:t>
            </a:r>
            <a:r>
              <a:rPr lang="en-US" sz="2400" dirty="0" smtClean="0">
                <a:solidFill>
                  <a:schemeClr val="tx1"/>
                </a:solidFill>
              </a:rPr>
              <a:t> </a:t>
            </a:r>
            <a:r>
              <a:rPr lang="en-US" sz="2400" dirty="0" err="1" smtClean="0">
                <a:solidFill>
                  <a:schemeClr val="tx1"/>
                </a:solidFill>
              </a:rPr>
              <a:t>dụng</a:t>
            </a:r>
            <a:r>
              <a:rPr lang="en-US" sz="2400" dirty="0" smtClean="0">
                <a:solidFill>
                  <a:schemeClr val="tx1"/>
                </a:solidFill>
              </a:rPr>
              <a:t> </a:t>
            </a:r>
            <a:r>
              <a:rPr lang="en-US" sz="2400" dirty="0" err="1" smtClean="0">
                <a:solidFill>
                  <a:schemeClr val="tx1"/>
                </a:solidFill>
              </a:rPr>
              <a:t>tồn</a:t>
            </a:r>
            <a:r>
              <a:rPr lang="en-US" sz="2400" dirty="0" smtClean="0">
                <a:solidFill>
                  <a:schemeClr val="tx1"/>
                </a:solidFill>
              </a:rPr>
              <a:t> </a:t>
            </a:r>
            <a:r>
              <a:rPr lang="en-US" sz="2400" dirty="0" err="1" smtClean="0">
                <a:solidFill>
                  <a:schemeClr val="tx1"/>
                </a:solidFill>
              </a:rPr>
              <a:t>tại</a:t>
            </a:r>
            <a:endParaRPr lang="en-US" sz="2400" dirty="0" smtClean="0">
              <a:solidFill>
                <a:schemeClr val="tx1"/>
              </a:solidFill>
            </a:endParaRPr>
          </a:p>
          <a:p>
            <a:pPr>
              <a:lnSpc>
                <a:spcPct val="105000"/>
              </a:lnSpc>
              <a:spcBef>
                <a:spcPct val="30000"/>
              </a:spcBef>
            </a:pPr>
            <a:r>
              <a:rPr lang="en-US" sz="2400" dirty="0" err="1" smtClean="0">
                <a:solidFill>
                  <a:schemeClr val="tx1"/>
                </a:solidFill>
              </a:rPr>
              <a:t>Nó</a:t>
            </a:r>
            <a:r>
              <a:rPr lang="en-US" sz="2400" dirty="0" smtClean="0">
                <a:solidFill>
                  <a:schemeClr val="tx1"/>
                </a:solidFill>
              </a:rPr>
              <a:t> </a:t>
            </a:r>
            <a:r>
              <a:rPr lang="en-US" sz="2400" dirty="0" err="1" smtClean="0">
                <a:solidFill>
                  <a:schemeClr val="tx1"/>
                </a:solidFill>
              </a:rPr>
              <a:t>khơir</a:t>
            </a:r>
            <a:r>
              <a:rPr lang="en-US" sz="2400" dirty="0" smtClean="0">
                <a:solidFill>
                  <a:schemeClr val="tx1"/>
                </a:solidFill>
              </a:rPr>
              <a:t> </a:t>
            </a:r>
            <a:r>
              <a:rPr lang="en-US" sz="2400" dirty="0" err="1" smtClean="0">
                <a:solidFill>
                  <a:schemeClr val="tx1"/>
                </a:solidFill>
              </a:rPr>
              <a:t>tạo</a:t>
            </a:r>
            <a:r>
              <a:rPr lang="en-US" sz="2400" dirty="0" smtClean="0">
                <a:solidFill>
                  <a:schemeClr val="tx1"/>
                </a:solidFill>
              </a:rPr>
              <a:t> </a:t>
            </a:r>
            <a:r>
              <a:rPr lang="en-US" sz="2400" dirty="0" err="1" smtClean="0">
                <a:solidFill>
                  <a:schemeClr val="tx1"/>
                </a:solidFill>
              </a:rPr>
              <a:t>ứng</a:t>
            </a:r>
            <a:r>
              <a:rPr lang="en-US" sz="2400" dirty="0" smtClean="0">
                <a:solidFill>
                  <a:schemeClr val="tx1"/>
                </a:solidFill>
              </a:rPr>
              <a:t> </a:t>
            </a:r>
            <a:r>
              <a:rPr lang="en-US" sz="2400" dirty="0" err="1" smtClean="0">
                <a:solidFill>
                  <a:schemeClr val="tx1"/>
                </a:solidFill>
              </a:rPr>
              <a:t>dụng</a:t>
            </a:r>
            <a:r>
              <a:rPr lang="en-US" sz="2400" dirty="0" smtClean="0">
                <a:solidFill>
                  <a:schemeClr val="tx1"/>
                </a:solidFill>
              </a:rPr>
              <a:t> </a:t>
            </a:r>
            <a:r>
              <a:rPr lang="en-US" sz="2400" dirty="0" err="1" smtClean="0">
                <a:solidFill>
                  <a:schemeClr val="tx1"/>
                </a:solidFill>
              </a:rPr>
              <a:t>khi</a:t>
            </a:r>
            <a:r>
              <a:rPr lang="en-US" sz="2400" dirty="0" smtClean="0">
                <a:solidFill>
                  <a:schemeClr val="tx1"/>
                </a:solidFill>
              </a:rPr>
              <a:t> </a:t>
            </a:r>
            <a:r>
              <a:rPr lang="en-US" sz="2400" dirty="0" err="1" smtClean="0">
                <a:solidFill>
                  <a:schemeClr val="tx1"/>
                </a:solidFill>
              </a:rPr>
              <a:t>trang</a:t>
            </a:r>
            <a:r>
              <a:rPr lang="en-US" sz="2400" dirty="0" smtClean="0">
                <a:solidFill>
                  <a:schemeClr val="tx1"/>
                </a:solidFill>
              </a:rPr>
              <a:t> web </a:t>
            </a:r>
            <a:r>
              <a:rPr lang="en-US" sz="2400" dirty="0" err="1" smtClean="0">
                <a:solidFill>
                  <a:schemeClr val="tx1"/>
                </a:solidFill>
              </a:rPr>
              <a:t>chứa</a:t>
            </a:r>
            <a:r>
              <a:rPr lang="en-US" sz="2400" dirty="0" smtClean="0">
                <a:solidFill>
                  <a:schemeClr val="tx1"/>
                </a:solidFill>
              </a:rPr>
              <a:t> </a:t>
            </a:r>
            <a:r>
              <a:rPr lang="en-US" sz="2400" dirty="0" err="1" smtClean="0">
                <a:solidFill>
                  <a:schemeClr val="tx1"/>
                </a:solidFill>
              </a:rPr>
              <a:t>mã</a:t>
            </a:r>
            <a:r>
              <a:rPr lang="en-US" sz="2400" dirty="0" smtClean="0">
                <a:solidFill>
                  <a:schemeClr val="tx1"/>
                </a:solidFill>
              </a:rPr>
              <a:t> angular </a:t>
            </a:r>
            <a:r>
              <a:rPr lang="en-US" sz="2400" dirty="0" err="1" smtClean="0">
                <a:solidFill>
                  <a:schemeClr val="tx1"/>
                </a:solidFill>
              </a:rPr>
              <a:t>js</a:t>
            </a:r>
            <a:r>
              <a:rPr lang="en-US" sz="2400" dirty="0" smtClean="0">
                <a:solidFill>
                  <a:schemeClr val="tx1"/>
                </a:solidFill>
              </a:rPr>
              <a:t> </a:t>
            </a:r>
            <a:r>
              <a:rPr lang="en-US" sz="2400" dirty="0" err="1" smtClean="0">
                <a:solidFill>
                  <a:schemeClr val="tx1"/>
                </a:solidFill>
              </a:rPr>
              <a:t>được</a:t>
            </a:r>
            <a:r>
              <a:rPr lang="en-US" sz="2400" dirty="0" smtClean="0">
                <a:solidFill>
                  <a:schemeClr val="tx1"/>
                </a:solidFill>
              </a:rPr>
              <a:t> </a:t>
            </a:r>
            <a:r>
              <a:rPr lang="en-US" sz="2400" dirty="0" err="1" smtClean="0">
                <a:solidFill>
                  <a:schemeClr val="tx1"/>
                </a:solidFill>
              </a:rPr>
              <a:t>tải</a:t>
            </a:r>
            <a:endParaRPr lang="en-US" sz="2400" dirty="0" smtClean="0">
              <a:solidFill>
                <a:schemeClr val="tx1"/>
              </a:solidFill>
            </a:endParaRPr>
          </a:p>
          <a:p>
            <a:pPr>
              <a:lnSpc>
                <a:spcPct val="105000"/>
              </a:lnSpc>
              <a:spcBef>
                <a:spcPct val="30000"/>
              </a:spcBef>
            </a:pPr>
            <a:r>
              <a:rPr lang="en-US" sz="2400" dirty="0" err="1" smtClean="0">
                <a:solidFill>
                  <a:schemeClr val="tx1"/>
                </a:solidFill>
              </a:rPr>
              <a:t>Nó</a:t>
            </a:r>
            <a:r>
              <a:rPr lang="en-US" sz="2400" dirty="0" smtClean="0">
                <a:solidFill>
                  <a:schemeClr val="tx1"/>
                </a:solidFill>
              </a:rPr>
              <a:t> </a:t>
            </a:r>
            <a:r>
              <a:rPr lang="en-US" sz="2400" dirty="0" err="1" smtClean="0">
                <a:solidFill>
                  <a:schemeClr val="tx1"/>
                </a:solidFill>
              </a:rPr>
              <a:t>cũng</a:t>
            </a:r>
            <a:r>
              <a:rPr lang="en-US" sz="2400" dirty="0" smtClean="0">
                <a:solidFill>
                  <a:schemeClr val="tx1"/>
                </a:solidFill>
              </a:rPr>
              <a:t> </a:t>
            </a:r>
            <a:r>
              <a:rPr lang="en-US" sz="2400" dirty="0" err="1" smtClean="0">
                <a:solidFill>
                  <a:schemeClr val="tx1"/>
                </a:solidFill>
              </a:rPr>
              <a:t>tải</a:t>
            </a:r>
            <a:r>
              <a:rPr lang="en-US" sz="2400" dirty="0" smtClean="0">
                <a:solidFill>
                  <a:schemeClr val="tx1"/>
                </a:solidFill>
              </a:rPr>
              <a:t> </a:t>
            </a:r>
            <a:r>
              <a:rPr lang="en-US" sz="2400" dirty="0" err="1" smtClean="0">
                <a:solidFill>
                  <a:schemeClr val="tx1"/>
                </a:solidFill>
              </a:rPr>
              <a:t>các</a:t>
            </a:r>
            <a:r>
              <a:rPr lang="en-US" sz="2400" dirty="0" smtClean="0">
                <a:solidFill>
                  <a:schemeClr val="tx1"/>
                </a:solidFill>
              </a:rPr>
              <a:t> module Angular </a:t>
            </a:r>
            <a:r>
              <a:rPr lang="en-US" sz="2400" dirty="0" err="1" smtClean="0">
                <a:solidFill>
                  <a:schemeClr val="tx1"/>
                </a:solidFill>
              </a:rPr>
              <a:t>Js</a:t>
            </a:r>
            <a:r>
              <a:rPr lang="en-US" sz="2400" dirty="0" smtClean="0">
                <a:solidFill>
                  <a:schemeClr val="tx1"/>
                </a:solidFill>
              </a:rPr>
              <a:t> </a:t>
            </a:r>
            <a:r>
              <a:rPr lang="en-US" sz="2400" dirty="0" err="1" smtClean="0">
                <a:solidFill>
                  <a:schemeClr val="tx1"/>
                </a:solidFill>
              </a:rPr>
              <a:t>khác</a:t>
            </a:r>
            <a:r>
              <a:rPr lang="en-US" sz="2400" dirty="0" smtClean="0">
                <a:solidFill>
                  <a:schemeClr val="tx1"/>
                </a:solidFill>
              </a:rPr>
              <a:t> </a:t>
            </a:r>
            <a:r>
              <a:rPr lang="en-US" sz="2400" dirty="0" err="1" smtClean="0">
                <a:solidFill>
                  <a:schemeClr val="tx1"/>
                </a:solidFill>
              </a:rPr>
              <a:t>nhau</a:t>
            </a:r>
            <a:r>
              <a:rPr lang="en-US" sz="2400" dirty="0" smtClean="0">
                <a:solidFill>
                  <a:schemeClr val="tx1"/>
                </a:solidFill>
              </a:rPr>
              <a:t> </a:t>
            </a:r>
            <a:r>
              <a:rPr lang="en-US" sz="2400" dirty="0" err="1" smtClean="0">
                <a:solidFill>
                  <a:schemeClr val="tx1"/>
                </a:solidFill>
              </a:rPr>
              <a:t>trong</a:t>
            </a:r>
            <a:r>
              <a:rPr lang="en-US" sz="2400" dirty="0" smtClean="0">
                <a:solidFill>
                  <a:schemeClr val="tx1"/>
                </a:solidFill>
              </a:rPr>
              <a:t> </a:t>
            </a:r>
            <a:r>
              <a:rPr lang="en-US" sz="2400" dirty="0" err="1" smtClean="0">
                <a:solidFill>
                  <a:schemeClr val="tx1"/>
                </a:solidFill>
              </a:rPr>
              <a:t>ứng</a:t>
            </a:r>
            <a:r>
              <a:rPr lang="en-US" sz="2400" dirty="0" smtClean="0">
                <a:solidFill>
                  <a:schemeClr val="tx1"/>
                </a:solidFill>
              </a:rPr>
              <a:t> </a:t>
            </a:r>
            <a:r>
              <a:rPr lang="en-US" sz="2400" dirty="0" err="1" smtClean="0">
                <a:solidFill>
                  <a:schemeClr val="tx1"/>
                </a:solidFill>
              </a:rPr>
              <a:t>dụng</a:t>
            </a:r>
            <a:r>
              <a:rPr lang="en-US" sz="2400" dirty="0" smtClean="0">
                <a:solidFill>
                  <a:schemeClr val="tx1"/>
                </a:solidFill>
              </a:rPr>
              <a:t> </a:t>
            </a:r>
          </a:p>
          <a:p>
            <a:pPr>
              <a:lnSpc>
                <a:spcPct val="105000"/>
              </a:lnSpc>
              <a:spcBef>
                <a:spcPct val="30000"/>
              </a:spcBef>
            </a:pPr>
            <a:endParaRPr lang="en-US" sz="2400" dirty="0" smtClean="0">
              <a:solidFill>
                <a:schemeClr val="tx1"/>
              </a:solidFill>
            </a:endParaRPr>
          </a:p>
          <a:p>
            <a:pPr>
              <a:lnSpc>
                <a:spcPct val="105000"/>
              </a:lnSpc>
              <a:spcBef>
                <a:spcPct val="30000"/>
              </a:spcBef>
            </a:pPr>
            <a:r>
              <a:rPr lang="en-US" sz="2400" b="1" dirty="0" err="1" smtClean="0">
                <a:solidFill>
                  <a:schemeClr val="tx1"/>
                </a:solidFill>
              </a:rPr>
              <a:t>Các</a:t>
            </a:r>
            <a:r>
              <a:rPr lang="en-US" sz="2400" b="1" dirty="0" smtClean="0">
                <a:solidFill>
                  <a:schemeClr val="tx1"/>
                </a:solidFill>
              </a:rPr>
              <a:t> </a:t>
            </a:r>
            <a:r>
              <a:rPr lang="en-US" sz="2400" b="1" dirty="0" err="1" smtClean="0">
                <a:solidFill>
                  <a:schemeClr val="tx1"/>
                </a:solidFill>
              </a:rPr>
              <a:t>cách</a:t>
            </a:r>
            <a:r>
              <a:rPr lang="en-US" sz="2400" b="1" dirty="0" smtClean="0">
                <a:solidFill>
                  <a:schemeClr val="tx1"/>
                </a:solidFill>
              </a:rPr>
              <a:t> </a:t>
            </a:r>
            <a:r>
              <a:rPr lang="en-US" sz="2400" b="1" dirty="0" err="1" smtClean="0">
                <a:solidFill>
                  <a:schemeClr val="tx1"/>
                </a:solidFill>
              </a:rPr>
              <a:t>sử</a:t>
            </a:r>
            <a:r>
              <a:rPr lang="en-US" sz="2400" b="1" dirty="0" smtClean="0">
                <a:solidFill>
                  <a:schemeClr val="tx1"/>
                </a:solidFill>
              </a:rPr>
              <a:t> </a:t>
            </a:r>
            <a:r>
              <a:rPr lang="en-US" sz="2400" b="1" dirty="0" err="1" smtClean="0">
                <a:solidFill>
                  <a:schemeClr val="tx1"/>
                </a:solidFill>
              </a:rPr>
              <a:t>dụng</a:t>
            </a:r>
            <a:r>
              <a:rPr lang="en-US" sz="2400" b="1" dirty="0" smtClean="0">
                <a:solidFill>
                  <a:schemeClr val="tx1"/>
                </a:solidFill>
              </a:rPr>
              <a:t> ng-app</a:t>
            </a:r>
          </a:p>
          <a:p>
            <a:pPr>
              <a:lnSpc>
                <a:spcPct val="105000"/>
              </a:lnSpc>
              <a:spcBef>
                <a:spcPct val="30000"/>
              </a:spcBef>
            </a:pPr>
            <a:endParaRPr lang="en-US" sz="2400"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CÁC DIRECTIVES THÔNG DỤNG</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5</a:t>
            </a:fld>
            <a:endParaRPr lang="en-US" dirty="0">
              <a:latin typeface="Calibri"/>
              <a:ea typeface="Calibri"/>
              <a:cs typeface="Calibri"/>
              <a:sym typeface="Calibri"/>
            </a:endParaRPr>
          </a:p>
        </p:txBody>
      </p:sp>
      <p:grpSp>
        <p:nvGrpSpPr>
          <p:cNvPr id="3" name="Group 2"/>
          <p:cNvGrpSpPr/>
          <p:nvPr/>
        </p:nvGrpSpPr>
        <p:grpSpPr>
          <a:xfrm>
            <a:off x="1305672" y="4157058"/>
            <a:ext cx="6655832" cy="2557434"/>
            <a:chOff x="1582631" y="3667991"/>
            <a:chExt cx="8067675" cy="2256559"/>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2631" y="3667991"/>
              <a:ext cx="39528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31" y="3677516"/>
              <a:ext cx="380047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4831" y="4876800"/>
              <a:ext cx="41814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4156899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50000"/>
              </a:lnSpc>
              <a:spcBef>
                <a:spcPct val="30000"/>
              </a:spcBef>
            </a:pPr>
            <a:r>
              <a:rPr lang="en-US" sz="2400" dirty="0">
                <a:solidFill>
                  <a:schemeClr val="tx1"/>
                </a:solidFill>
              </a:rPr>
              <a:t>Directives </a:t>
            </a:r>
            <a:r>
              <a:rPr lang="en-US" sz="2400" dirty="0" err="1">
                <a:solidFill>
                  <a:schemeClr val="tx1"/>
                </a:solidFill>
              </a:rPr>
              <a:t>trong</a:t>
            </a:r>
            <a:r>
              <a:rPr lang="en-US" sz="2400" dirty="0">
                <a:solidFill>
                  <a:schemeClr val="tx1"/>
                </a:solidFill>
              </a:rPr>
              <a:t> angular </a:t>
            </a:r>
            <a:r>
              <a:rPr lang="en-US" sz="2400" dirty="0" err="1">
                <a:solidFill>
                  <a:schemeClr val="tx1"/>
                </a:solidFill>
              </a:rPr>
              <a:t>js</a:t>
            </a:r>
            <a:r>
              <a:rPr lang="en-US" sz="2400" dirty="0">
                <a:solidFill>
                  <a:schemeClr val="tx1"/>
                </a:solidFill>
              </a:rPr>
              <a:t> </a:t>
            </a:r>
            <a:r>
              <a:rPr lang="en-US" sz="2400" b="1" dirty="0" smtClean="0">
                <a:solidFill>
                  <a:schemeClr val="tx1"/>
                </a:solidFill>
              </a:rPr>
              <a:t>ng-</a:t>
            </a:r>
            <a:r>
              <a:rPr lang="en-US" sz="2400" b="1" dirty="0" err="1" smtClean="0">
                <a:solidFill>
                  <a:schemeClr val="tx1"/>
                </a:solidFill>
              </a:rPr>
              <a:t>init</a:t>
            </a:r>
            <a:endParaRPr lang="en-US" sz="2400" b="1" dirty="0" smtClean="0">
              <a:solidFill>
                <a:schemeClr val="tx1"/>
              </a:solidFill>
            </a:endParaRPr>
          </a:p>
          <a:p>
            <a:pPr>
              <a:lnSpc>
                <a:spcPct val="150000"/>
              </a:lnSpc>
              <a:spcBef>
                <a:spcPct val="30000"/>
              </a:spcBef>
            </a:pPr>
            <a:r>
              <a:rPr lang="vi-VN" sz="2400" dirty="0"/>
              <a:t>Nó được sử dụng để khởi tạo dữ </a:t>
            </a:r>
            <a:r>
              <a:rPr lang="vi-VN" sz="2400" dirty="0" smtClean="0"/>
              <a:t>liệu </a:t>
            </a:r>
            <a:r>
              <a:rPr lang="vi-VN" sz="2400" dirty="0"/>
              <a:t>ứng dụng AngularJS trong HTML và đưa giá trị vào các biến được sử dụng trong ứng dụng</a:t>
            </a:r>
            <a:r>
              <a:rPr lang="vi-VN" sz="2400" dirty="0" smtClean="0"/>
              <a:t>.</a:t>
            </a:r>
            <a:endParaRPr lang="en-US" sz="2400" dirty="0" smtClean="0"/>
          </a:p>
          <a:p>
            <a:pPr>
              <a:lnSpc>
                <a:spcPct val="150000"/>
              </a:lnSpc>
              <a:spcBef>
                <a:spcPct val="30000"/>
              </a:spcBef>
            </a:pPr>
            <a:r>
              <a:rPr lang="en-US" sz="2400" b="1" dirty="0" err="1" smtClean="0"/>
              <a:t>Cách</a:t>
            </a:r>
            <a:r>
              <a:rPr lang="en-US" sz="2400" b="1" dirty="0" smtClean="0"/>
              <a:t> </a:t>
            </a:r>
            <a:r>
              <a:rPr lang="en-US" sz="2400" b="1" dirty="0" err="1" smtClean="0"/>
              <a:t>sử</a:t>
            </a:r>
            <a:r>
              <a:rPr lang="en-US" sz="2400" b="1" dirty="0" smtClean="0"/>
              <a:t> </a:t>
            </a:r>
            <a:r>
              <a:rPr lang="en-US" sz="2400" b="1" dirty="0" err="1" smtClean="0"/>
              <a:t>dụng</a:t>
            </a:r>
            <a:r>
              <a:rPr lang="en-US" sz="2400" b="1" dirty="0" smtClean="0"/>
              <a:t> ng-</a:t>
            </a:r>
            <a:r>
              <a:rPr lang="en-US" sz="2400" b="1" dirty="0" err="1" smtClean="0"/>
              <a:t>init</a:t>
            </a:r>
            <a:endParaRPr lang="en-US" sz="2400" b="1"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CÁC DIRECTIVES THÔNG DỤNG</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6</a:t>
            </a:fld>
            <a:endParaRPr lang="en-US" dirty="0">
              <a:latin typeface="Calibri"/>
              <a:ea typeface="Calibri"/>
              <a:cs typeface="Calibri"/>
              <a:sym typeface="Calibri"/>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140" y="4038600"/>
            <a:ext cx="6011466"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288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50000"/>
              </a:lnSpc>
              <a:spcBef>
                <a:spcPct val="30000"/>
              </a:spcBef>
            </a:pPr>
            <a:r>
              <a:rPr lang="en-US" sz="2400" dirty="0">
                <a:solidFill>
                  <a:schemeClr val="tx1"/>
                </a:solidFill>
              </a:rPr>
              <a:t>Directives </a:t>
            </a:r>
            <a:r>
              <a:rPr lang="en-US" sz="2400" dirty="0" err="1">
                <a:solidFill>
                  <a:schemeClr val="tx1"/>
                </a:solidFill>
              </a:rPr>
              <a:t>trong</a:t>
            </a:r>
            <a:r>
              <a:rPr lang="en-US" sz="2400" dirty="0">
                <a:solidFill>
                  <a:schemeClr val="tx1"/>
                </a:solidFill>
              </a:rPr>
              <a:t> angular </a:t>
            </a:r>
            <a:r>
              <a:rPr lang="en-US" sz="2400" dirty="0" err="1">
                <a:solidFill>
                  <a:schemeClr val="tx1"/>
                </a:solidFill>
              </a:rPr>
              <a:t>js</a:t>
            </a:r>
            <a:r>
              <a:rPr lang="en-US" sz="2400" dirty="0">
                <a:solidFill>
                  <a:schemeClr val="tx1"/>
                </a:solidFill>
              </a:rPr>
              <a:t> </a:t>
            </a:r>
            <a:r>
              <a:rPr lang="en-US" sz="2400" b="1" dirty="0" smtClean="0">
                <a:solidFill>
                  <a:schemeClr val="tx1"/>
                </a:solidFill>
              </a:rPr>
              <a:t>ng-model</a:t>
            </a:r>
          </a:p>
          <a:p>
            <a:pPr>
              <a:lnSpc>
                <a:spcPct val="150000"/>
              </a:lnSpc>
              <a:spcBef>
                <a:spcPct val="30000"/>
              </a:spcBef>
            </a:pPr>
            <a:r>
              <a:rPr lang="en-US" sz="2400" b="1" dirty="0" err="1" smtClean="0">
                <a:solidFill>
                  <a:schemeClr val="tx1"/>
                </a:solidFill>
              </a:rPr>
              <a:t>Các</a:t>
            </a:r>
            <a:r>
              <a:rPr lang="en-US" sz="2400" b="1" dirty="0" smtClean="0">
                <a:solidFill>
                  <a:schemeClr val="tx1"/>
                </a:solidFill>
              </a:rPr>
              <a:t> </a:t>
            </a:r>
            <a:r>
              <a:rPr lang="en-US" sz="2400" b="1" dirty="0" err="1" smtClean="0">
                <a:solidFill>
                  <a:schemeClr val="tx1"/>
                </a:solidFill>
              </a:rPr>
              <a:t>chức</a:t>
            </a:r>
            <a:r>
              <a:rPr lang="en-US" sz="2400" b="1" dirty="0" smtClean="0">
                <a:solidFill>
                  <a:schemeClr val="tx1"/>
                </a:solidFill>
              </a:rPr>
              <a:t> </a:t>
            </a:r>
            <a:r>
              <a:rPr lang="en-US" sz="2400" b="1" dirty="0" err="1" smtClean="0">
                <a:solidFill>
                  <a:schemeClr val="tx1"/>
                </a:solidFill>
              </a:rPr>
              <a:t>năng</a:t>
            </a:r>
            <a:r>
              <a:rPr lang="en-US" sz="2400" b="1" dirty="0" smtClean="0">
                <a:solidFill>
                  <a:schemeClr val="tx1"/>
                </a:solidFill>
              </a:rPr>
              <a:t> </a:t>
            </a:r>
            <a:r>
              <a:rPr lang="en-US" sz="2400" b="1" err="1" smtClean="0">
                <a:solidFill>
                  <a:schemeClr val="tx1"/>
                </a:solidFill>
              </a:rPr>
              <a:t>của</a:t>
            </a:r>
            <a:r>
              <a:rPr lang="en-US" sz="2400" b="1" smtClean="0">
                <a:solidFill>
                  <a:schemeClr val="tx1"/>
                </a:solidFill>
              </a:rPr>
              <a:t> ng-model</a:t>
            </a:r>
            <a:endParaRPr lang="en-US" sz="2400" b="1" dirty="0" smtClean="0">
              <a:solidFill>
                <a:schemeClr val="tx1"/>
              </a:solidFill>
            </a:endParaRPr>
          </a:p>
          <a:p>
            <a:pPr marL="342900" lvl="1" indent="-342900">
              <a:lnSpc>
                <a:spcPct val="150000"/>
              </a:lnSpc>
              <a:spcBef>
                <a:spcPct val="30000"/>
              </a:spcBef>
              <a:buFont typeface="Wingdings" pitchFamily="2" charset="2"/>
              <a:buChar char="ü"/>
            </a:pPr>
            <a:r>
              <a:rPr lang="en-US" sz="2400" dirty="0" err="1">
                <a:solidFill>
                  <a:schemeClr val="tx1"/>
                </a:solidFill>
              </a:rPr>
              <a:t>Cung</a:t>
            </a:r>
            <a:r>
              <a:rPr lang="en-US" sz="2400" dirty="0">
                <a:solidFill>
                  <a:schemeClr val="tx1"/>
                </a:solidFill>
              </a:rPr>
              <a:t> </a:t>
            </a:r>
            <a:r>
              <a:rPr lang="en-US" sz="2400" dirty="0" err="1">
                <a:solidFill>
                  <a:schemeClr val="tx1"/>
                </a:solidFill>
              </a:rPr>
              <a:t>cấp</a:t>
            </a:r>
            <a:r>
              <a:rPr lang="en-US" sz="2400" dirty="0">
                <a:solidFill>
                  <a:schemeClr val="tx1"/>
                </a:solidFill>
              </a:rPr>
              <a:t> </a:t>
            </a:r>
            <a:r>
              <a:rPr lang="en-US" sz="2400" dirty="0" err="1">
                <a:solidFill>
                  <a:schemeClr val="tx1"/>
                </a:solidFill>
              </a:rPr>
              <a:t>các</a:t>
            </a:r>
            <a:r>
              <a:rPr lang="en-US" sz="2400" dirty="0">
                <a:solidFill>
                  <a:schemeClr val="tx1"/>
                </a:solidFill>
              </a:rPr>
              <a:t> validation </a:t>
            </a:r>
            <a:r>
              <a:rPr lang="en-US" sz="2400" dirty="0" err="1">
                <a:solidFill>
                  <a:schemeClr val="tx1"/>
                </a:solidFill>
              </a:rPr>
              <a:t>kiểu</a:t>
            </a:r>
            <a:r>
              <a:rPr lang="en-US" sz="2400" dirty="0">
                <a:solidFill>
                  <a:schemeClr val="tx1"/>
                </a:solidFill>
              </a:rPr>
              <a:t> </a:t>
            </a:r>
            <a:r>
              <a:rPr lang="en-US" sz="2400" dirty="0" err="1">
                <a:solidFill>
                  <a:schemeClr val="tx1"/>
                </a:solidFill>
              </a:rPr>
              <a:t>cho</a:t>
            </a:r>
            <a:r>
              <a:rPr lang="en-US" sz="2400" dirty="0">
                <a:solidFill>
                  <a:schemeClr val="tx1"/>
                </a:solidFill>
              </a:rPr>
              <a:t> </a:t>
            </a:r>
            <a:r>
              <a:rPr lang="en-US" sz="2400" dirty="0" err="1">
                <a:solidFill>
                  <a:schemeClr val="tx1"/>
                </a:solidFill>
              </a:rPr>
              <a:t>dữ</a:t>
            </a:r>
            <a:r>
              <a:rPr lang="en-US" sz="2400" dirty="0">
                <a:solidFill>
                  <a:schemeClr val="tx1"/>
                </a:solidFill>
              </a:rPr>
              <a:t> </a:t>
            </a:r>
            <a:r>
              <a:rPr lang="en-US" sz="2400" dirty="0" err="1">
                <a:solidFill>
                  <a:schemeClr val="tx1"/>
                </a:solidFill>
              </a:rPr>
              <a:t>liệu</a:t>
            </a:r>
            <a:r>
              <a:rPr lang="en-US" sz="2400" dirty="0">
                <a:solidFill>
                  <a:schemeClr val="tx1"/>
                </a:solidFill>
              </a:rPr>
              <a:t> </a:t>
            </a:r>
            <a:r>
              <a:rPr lang="en-US" sz="2400" dirty="0" err="1">
                <a:solidFill>
                  <a:schemeClr val="tx1"/>
                </a:solidFill>
              </a:rPr>
              <a:t>ứng</a:t>
            </a:r>
            <a:r>
              <a:rPr lang="en-US" sz="2400" dirty="0">
                <a:solidFill>
                  <a:schemeClr val="tx1"/>
                </a:solidFill>
              </a:rPr>
              <a:t> </a:t>
            </a:r>
            <a:r>
              <a:rPr lang="en-US" sz="2400" dirty="0" err="1">
                <a:solidFill>
                  <a:schemeClr val="tx1"/>
                </a:solidFill>
              </a:rPr>
              <a:t>dụng</a:t>
            </a:r>
            <a:r>
              <a:rPr lang="en-US" sz="2400" dirty="0">
                <a:solidFill>
                  <a:schemeClr val="tx1"/>
                </a:solidFill>
              </a:rPr>
              <a:t>.</a:t>
            </a:r>
          </a:p>
          <a:p>
            <a:pPr marL="342900" lvl="1" indent="-342900">
              <a:lnSpc>
                <a:spcPct val="150000"/>
              </a:lnSpc>
              <a:spcBef>
                <a:spcPct val="30000"/>
              </a:spcBef>
              <a:buFont typeface="Wingdings" pitchFamily="2" charset="2"/>
              <a:buChar char="ü"/>
            </a:pPr>
            <a:r>
              <a:rPr lang="en-US" sz="2400" dirty="0" err="1">
                <a:solidFill>
                  <a:schemeClr val="tx1"/>
                </a:solidFill>
              </a:rPr>
              <a:t>Cung</a:t>
            </a:r>
            <a:r>
              <a:rPr lang="en-US" sz="2400" dirty="0">
                <a:solidFill>
                  <a:schemeClr val="tx1"/>
                </a:solidFill>
              </a:rPr>
              <a:t> </a:t>
            </a:r>
            <a:r>
              <a:rPr lang="en-US" sz="2400" dirty="0" err="1">
                <a:solidFill>
                  <a:schemeClr val="tx1"/>
                </a:solidFill>
              </a:rPr>
              <a:t>cấp</a:t>
            </a:r>
            <a:r>
              <a:rPr lang="en-US" sz="2400" dirty="0">
                <a:solidFill>
                  <a:schemeClr val="tx1"/>
                </a:solidFill>
              </a:rPr>
              <a:t> </a:t>
            </a:r>
            <a:r>
              <a:rPr lang="en-US" sz="2400" dirty="0" err="1">
                <a:solidFill>
                  <a:schemeClr val="tx1"/>
                </a:solidFill>
              </a:rPr>
              <a:t>trạng</a:t>
            </a:r>
            <a:r>
              <a:rPr lang="en-US" sz="2400" dirty="0">
                <a:solidFill>
                  <a:schemeClr val="tx1"/>
                </a:solidFill>
              </a:rPr>
              <a:t> </a:t>
            </a:r>
            <a:r>
              <a:rPr lang="en-US" sz="2400" dirty="0" err="1">
                <a:solidFill>
                  <a:schemeClr val="tx1"/>
                </a:solidFill>
              </a:rPr>
              <a:t>thái</a:t>
            </a:r>
            <a:r>
              <a:rPr lang="en-US" sz="2400" dirty="0">
                <a:solidFill>
                  <a:schemeClr val="tx1"/>
                </a:solidFill>
              </a:rPr>
              <a:t> </a:t>
            </a:r>
            <a:r>
              <a:rPr lang="en-US" sz="2400" dirty="0" err="1">
                <a:solidFill>
                  <a:schemeClr val="tx1"/>
                </a:solidFill>
              </a:rPr>
              <a:t>cho</a:t>
            </a:r>
            <a:r>
              <a:rPr lang="en-US" sz="2400" dirty="0">
                <a:solidFill>
                  <a:schemeClr val="tx1"/>
                </a:solidFill>
              </a:rPr>
              <a:t> </a:t>
            </a:r>
            <a:r>
              <a:rPr lang="en-US" sz="2400" dirty="0" err="1">
                <a:solidFill>
                  <a:schemeClr val="tx1"/>
                </a:solidFill>
              </a:rPr>
              <a:t>dữ</a:t>
            </a:r>
            <a:r>
              <a:rPr lang="en-US" sz="2400" dirty="0">
                <a:solidFill>
                  <a:schemeClr val="tx1"/>
                </a:solidFill>
              </a:rPr>
              <a:t> </a:t>
            </a:r>
            <a:r>
              <a:rPr lang="en-US" sz="2400" dirty="0" err="1">
                <a:solidFill>
                  <a:schemeClr val="tx1"/>
                </a:solidFill>
              </a:rPr>
              <a:t>liệu</a:t>
            </a:r>
            <a:r>
              <a:rPr lang="en-US" sz="2400" dirty="0">
                <a:solidFill>
                  <a:schemeClr val="tx1"/>
                </a:solidFill>
              </a:rPr>
              <a:t> </a:t>
            </a:r>
            <a:r>
              <a:rPr lang="en-US" sz="2400" dirty="0" err="1">
                <a:solidFill>
                  <a:schemeClr val="tx1"/>
                </a:solidFill>
              </a:rPr>
              <a:t>ứng</a:t>
            </a:r>
            <a:r>
              <a:rPr lang="en-US" sz="2400" dirty="0">
                <a:solidFill>
                  <a:schemeClr val="tx1"/>
                </a:solidFill>
              </a:rPr>
              <a:t> </a:t>
            </a:r>
            <a:r>
              <a:rPr lang="en-US" sz="2400" dirty="0" err="1">
                <a:solidFill>
                  <a:schemeClr val="tx1"/>
                </a:solidFill>
              </a:rPr>
              <a:t>dụng</a:t>
            </a:r>
            <a:r>
              <a:rPr lang="en-US" sz="2400" dirty="0">
                <a:solidFill>
                  <a:schemeClr val="tx1"/>
                </a:solidFill>
              </a:rPr>
              <a:t>.</a:t>
            </a:r>
          </a:p>
          <a:p>
            <a:pPr marL="342900" lvl="1" indent="-342900">
              <a:lnSpc>
                <a:spcPct val="150000"/>
              </a:lnSpc>
              <a:spcBef>
                <a:spcPct val="30000"/>
              </a:spcBef>
              <a:buFont typeface="Wingdings" pitchFamily="2" charset="2"/>
              <a:buChar char="ü"/>
            </a:pPr>
            <a:r>
              <a:rPr lang="en-US" sz="2400" dirty="0" err="1">
                <a:solidFill>
                  <a:schemeClr val="tx1"/>
                </a:solidFill>
              </a:rPr>
              <a:t>Cung</a:t>
            </a:r>
            <a:r>
              <a:rPr lang="en-US" sz="2400" dirty="0">
                <a:solidFill>
                  <a:schemeClr val="tx1"/>
                </a:solidFill>
              </a:rPr>
              <a:t> </a:t>
            </a:r>
            <a:r>
              <a:rPr lang="en-US" sz="2400" dirty="0" err="1">
                <a:solidFill>
                  <a:schemeClr val="tx1"/>
                </a:solidFill>
              </a:rPr>
              <a:t>cấp</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lớp</a:t>
            </a:r>
            <a:r>
              <a:rPr lang="en-US" sz="2400" dirty="0">
                <a:solidFill>
                  <a:schemeClr val="tx1"/>
                </a:solidFill>
              </a:rPr>
              <a:t> CSS </a:t>
            </a:r>
            <a:r>
              <a:rPr lang="en-US" sz="2400" dirty="0" err="1">
                <a:solidFill>
                  <a:schemeClr val="tx1"/>
                </a:solidFill>
              </a:rPr>
              <a:t>cho</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phần</a:t>
            </a:r>
            <a:r>
              <a:rPr lang="en-US" sz="2400" dirty="0">
                <a:solidFill>
                  <a:schemeClr val="tx1"/>
                </a:solidFill>
              </a:rPr>
              <a:t> </a:t>
            </a:r>
            <a:r>
              <a:rPr lang="en-US" sz="2400" dirty="0" err="1">
                <a:solidFill>
                  <a:schemeClr val="tx1"/>
                </a:solidFill>
              </a:rPr>
              <a:t>tử</a:t>
            </a:r>
            <a:r>
              <a:rPr lang="en-US" sz="2400" dirty="0">
                <a:solidFill>
                  <a:schemeClr val="tx1"/>
                </a:solidFill>
              </a:rPr>
              <a:t> HTML.</a:t>
            </a:r>
          </a:p>
          <a:p>
            <a:pPr marL="342900" lvl="1" indent="-342900">
              <a:lnSpc>
                <a:spcPct val="150000"/>
              </a:lnSpc>
              <a:spcBef>
                <a:spcPct val="30000"/>
              </a:spcBef>
              <a:buFont typeface="Wingdings" pitchFamily="2" charset="2"/>
              <a:buChar char="ü"/>
            </a:pPr>
            <a:r>
              <a:rPr lang="en-US" sz="2400" dirty="0" err="1">
                <a:solidFill>
                  <a:schemeClr val="tx1"/>
                </a:solidFill>
              </a:rPr>
              <a:t>Liên</a:t>
            </a:r>
            <a:r>
              <a:rPr lang="en-US" sz="2400" dirty="0">
                <a:solidFill>
                  <a:schemeClr val="tx1"/>
                </a:solidFill>
              </a:rPr>
              <a:t> </a:t>
            </a:r>
            <a:r>
              <a:rPr lang="en-US" sz="2400" dirty="0" err="1">
                <a:solidFill>
                  <a:schemeClr val="tx1"/>
                </a:solidFill>
              </a:rPr>
              <a:t>kết</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phần</a:t>
            </a:r>
            <a:r>
              <a:rPr lang="en-US" sz="2400" dirty="0">
                <a:solidFill>
                  <a:schemeClr val="tx1"/>
                </a:solidFill>
              </a:rPr>
              <a:t> </a:t>
            </a:r>
            <a:r>
              <a:rPr lang="en-US" sz="2400" dirty="0" err="1">
                <a:solidFill>
                  <a:schemeClr val="tx1"/>
                </a:solidFill>
              </a:rPr>
              <a:t>tử</a:t>
            </a:r>
            <a:r>
              <a:rPr lang="en-US" sz="2400" dirty="0">
                <a:solidFill>
                  <a:schemeClr val="tx1"/>
                </a:solidFill>
              </a:rPr>
              <a:t> HTML </a:t>
            </a:r>
            <a:r>
              <a:rPr lang="en-US" sz="2400" dirty="0" err="1">
                <a:solidFill>
                  <a:schemeClr val="tx1"/>
                </a:solidFill>
              </a:rPr>
              <a:t>với</a:t>
            </a:r>
            <a:r>
              <a:rPr lang="en-US" sz="2400" dirty="0">
                <a:solidFill>
                  <a:schemeClr val="tx1"/>
                </a:solidFill>
              </a:rPr>
              <a:t> forms HTML.</a:t>
            </a:r>
            <a:endParaRPr lang="en-US" sz="2400" dirty="0" smtClean="0">
              <a:solidFill>
                <a:schemeClr val="tx1"/>
              </a:solidFill>
            </a:endParaRPr>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CÁC DIRECTIVES THÔNG DỤNG</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7</a:t>
            </a:fld>
            <a:endParaRPr lang="en-US" dirty="0">
              <a:latin typeface="Calibri"/>
              <a:ea typeface="Calibri"/>
              <a:cs typeface="Calibri"/>
              <a:sym typeface="Calibri"/>
            </a:endParaRPr>
          </a:p>
        </p:txBody>
      </p:sp>
    </p:spTree>
    <p:extLst>
      <p:ext uri="{BB962C8B-B14F-4D97-AF65-F5344CB8AC3E}">
        <p14:creationId xmlns:p14="http://schemas.microsoft.com/office/powerpoint/2010/main" val="804329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3760469" cy="4325191"/>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err="1" smtClean="0">
                <a:solidFill>
                  <a:schemeClr val="tx1"/>
                </a:solidFill>
              </a:rPr>
              <a:t>Ví</a:t>
            </a:r>
            <a:r>
              <a:rPr lang="en-US" sz="2400" dirty="0" smtClean="0">
                <a:solidFill>
                  <a:schemeClr val="tx1"/>
                </a:solidFill>
              </a:rPr>
              <a:t> </a:t>
            </a:r>
            <a:r>
              <a:rPr lang="en-US" sz="2400" dirty="0" err="1" smtClean="0">
                <a:solidFill>
                  <a:schemeClr val="tx1"/>
                </a:solidFill>
              </a:rPr>
              <a:t>dụ</a:t>
            </a:r>
            <a:r>
              <a:rPr lang="en-US" sz="2400" dirty="0" smtClean="0">
                <a:solidFill>
                  <a:schemeClr val="tx1"/>
                </a:solidFill>
              </a:rPr>
              <a:t> ng-model: </a:t>
            </a:r>
          </a:p>
          <a:p>
            <a:pPr>
              <a:lnSpc>
                <a:spcPct val="105000"/>
              </a:lnSpc>
              <a:spcBef>
                <a:spcPct val="30000"/>
              </a:spcBef>
            </a:pPr>
            <a:r>
              <a:rPr lang="en-US" sz="2400" dirty="0" err="1" smtClean="0">
                <a:solidFill>
                  <a:schemeClr val="tx1"/>
                </a:solidFill>
              </a:rPr>
              <a:t>Tạo</a:t>
            </a:r>
            <a:r>
              <a:rPr lang="en-US" sz="2400" dirty="0" smtClean="0">
                <a:solidFill>
                  <a:schemeClr val="tx1"/>
                </a:solidFill>
              </a:rPr>
              <a:t> form html </a:t>
            </a:r>
            <a:r>
              <a:rPr lang="en-US" sz="2400" dirty="0" err="1" smtClean="0">
                <a:solidFill>
                  <a:schemeClr val="tx1"/>
                </a:solidFill>
              </a:rPr>
              <a:t>như</a:t>
            </a:r>
            <a:r>
              <a:rPr lang="en-US" sz="2400" dirty="0" smtClean="0">
                <a:solidFill>
                  <a:schemeClr val="tx1"/>
                </a:solidFill>
              </a:rPr>
              <a:t> </a:t>
            </a:r>
            <a:r>
              <a:rPr lang="en-US" sz="2400" dirty="0" err="1" smtClean="0">
                <a:solidFill>
                  <a:schemeClr val="tx1"/>
                </a:solidFill>
              </a:rPr>
              <a:t>sau</a:t>
            </a:r>
            <a:endParaRPr lang="en-US" sz="2400" dirty="0" smtClean="0">
              <a:solidFill>
                <a:schemeClr val="tx1"/>
              </a:solidFill>
            </a:endParaRPr>
          </a:p>
          <a:p>
            <a:pPr>
              <a:lnSpc>
                <a:spcPct val="105000"/>
              </a:lnSpc>
              <a:spcBef>
                <a:spcPct val="30000"/>
              </a:spcBef>
            </a:pPr>
            <a:r>
              <a:rPr lang="en-US" sz="2400" dirty="0" err="1" smtClean="0">
                <a:solidFill>
                  <a:schemeClr val="tx1"/>
                </a:solidFill>
              </a:rPr>
              <a:t>Để</a:t>
            </a:r>
            <a:r>
              <a:rPr lang="en-US" sz="2400" dirty="0" smtClean="0">
                <a:solidFill>
                  <a:schemeClr val="tx1"/>
                </a:solidFill>
              </a:rPr>
              <a:t> ý input </a:t>
            </a:r>
            <a:r>
              <a:rPr lang="en-US" sz="2400" dirty="0" err="1" smtClean="0">
                <a:solidFill>
                  <a:schemeClr val="tx1"/>
                </a:solidFill>
              </a:rPr>
              <a:t>có</a:t>
            </a:r>
            <a:r>
              <a:rPr lang="en-US" sz="2400" dirty="0" smtClean="0">
                <a:solidFill>
                  <a:schemeClr val="tx1"/>
                </a:solidFill>
              </a:rPr>
              <a:t> </a:t>
            </a:r>
            <a:r>
              <a:rPr lang="en-US" sz="2400" b="1" dirty="0" smtClean="0">
                <a:solidFill>
                  <a:schemeClr val="tx1"/>
                </a:solidFill>
              </a:rPr>
              <a:t>ng-model=“name”</a:t>
            </a:r>
          </a:p>
          <a:p>
            <a:pPr>
              <a:lnSpc>
                <a:spcPct val="105000"/>
              </a:lnSpc>
              <a:spcBef>
                <a:spcPct val="30000"/>
              </a:spcBef>
            </a:pPr>
            <a:r>
              <a:rPr lang="en-US" sz="2400" dirty="0" err="1" smtClean="0">
                <a:solidFill>
                  <a:schemeClr val="tx1"/>
                </a:solidFill>
              </a:rPr>
              <a:t>Và</a:t>
            </a:r>
            <a:r>
              <a:rPr lang="en-US" sz="2400" dirty="0" smtClean="0">
                <a:solidFill>
                  <a:schemeClr val="tx1"/>
                </a:solidFill>
              </a:rPr>
              <a:t> </a:t>
            </a:r>
            <a:r>
              <a:rPr lang="en-US" sz="2400" dirty="0" err="1" smtClean="0">
                <a:solidFill>
                  <a:schemeClr val="tx1"/>
                </a:solidFill>
              </a:rPr>
              <a:t>thẻ</a:t>
            </a:r>
            <a:r>
              <a:rPr lang="en-US" sz="2400" dirty="0" smtClean="0">
                <a:solidFill>
                  <a:schemeClr val="tx1"/>
                </a:solidFill>
              </a:rPr>
              <a:t> p </a:t>
            </a:r>
            <a:r>
              <a:rPr lang="en-US" sz="2400" dirty="0" err="1" smtClean="0">
                <a:solidFill>
                  <a:schemeClr val="tx1"/>
                </a:solidFill>
              </a:rPr>
              <a:t>có</a:t>
            </a:r>
            <a:r>
              <a:rPr lang="en-US" sz="2400" dirty="0" smtClean="0">
                <a:solidFill>
                  <a:schemeClr val="tx1"/>
                </a:solidFill>
              </a:rPr>
              <a:t> </a:t>
            </a:r>
            <a:r>
              <a:rPr lang="en-US" sz="2400" b="1" dirty="0" smtClean="0">
                <a:solidFill>
                  <a:schemeClr val="tx1"/>
                </a:solidFill>
              </a:rPr>
              <a:t>Hi {{name}}</a:t>
            </a:r>
          </a:p>
          <a:p>
            <a:pPr>
              <a:lnSpc>
                <a:spcPct val="105000"/>
              </a:lnSpc>
              <a:spcBef>
                <a:spcPct val="30000"/>
              </a:spcBef>
            </a:pPr>
            <a:r>
              <a:rPr lang="en-US" sz="2400" b="1" dirty="0" smtClean="0">
                <a:solidFill>
                  <a:schemeClr val="tx1"/>
                </a:solidFill>
              </a:rPr>
              <a:t>Angular </a:t>
            </a:r>
            <a:r>
              <a:rPr lang="en-US" sz="2400" dirty="0" err="1" smtClean="0">
                <a:solidFill>
                  <a:schemeClr val="tx1"/>
                </a:solidFill>
              </a:rPr>
              <a:t>sẽ</a:t>
            </a:r>
            <a:r>
              <a:rPr lang="en-US" sz="2400" dirty="0" smtClean="0">
                <a:solidFill>
                  <a:schemeClr val="tx1"/>
                </a:solidFill>
              </a:rPr>
              <a:t> </a:t>
            </a:r>
            <a:r>
              <a:rPr lang="en-US" sz="2400" dirty="0" err="1" smtClean="0">
                <a:solidFill>
                  <a:schemeClr val="tx1"/>
                </a:solidFill>
              </a:rPr>
              <a:t>dụa</a:t>
            </a:r>
            <a:r>
              <a:rPr lang="en-US" sz="2400" dirty="0" smtClean="0">
                <a:solidFill>
                  <a:schemeClr val="tx1"/>
                </a:solidFill>
              </a:rPr>
              <a:t> </a:t>
            </a:r>
            <a:r>
              <a:rPr lang="en-US" sz="2400" dirty="0" err="1" smtClean="0">
                <a:solidFill>
                  <a:schemeClr val="tx1"/>
                </a:solidFill>
              </a:rPr>
              <a:t>vào</a:t>
            </a:r>
            <a:r>
              <a:rPr lang="en-US" sz="2400" dirty="0" smtClean="0">
                <a:solidFill>
                  <a:schemeClr val="tx1"/>
                </a:solidFill>
              </a:rPr>
              <a:t> ng-model </a:t>
            </a:r>
            <a:r>
              <a:rPr lang="en-US" sz="2400" dirty="0" err="1" smtClean="0">
                <a:solidFill>
                  <a:schemeClr val="tx1"/>
                </a:solidFill>
              </a:rPr>
              <a:t>để</a:t>
            </a:r>
            <a:endParaRPr lang="en-US" sz="2400" dirty="0" smtClean="0">
              <a:solidFill>
                <a:schemeClr val="tx1"/>
              </a:solidFill>
            </a:endParaRPr>
          </a:p>
          <a:p>
            <a:pPr>
              <a:lnSpc>
                <a:spcPct val="105000"/>
              </a:lnSpc>
              <a:spcBef>
                <a:spcPct val="30000"/>
              </a:spcBef>
            </a:pPr>
            <a:r>
              <a:rPr lang="en-US" sz="2400" dirty="0" err="1" smtClean="0">
                <a:solidFill>
                  <a:schemeClr val="tx1"/>
                </a:solidFill>
              </a:rPr>
              <a:t>điều</a:t>
            </a:r>
            <a:r>
              <a:rPr lang="en-US" sz="2400" dirty="0" smtClean="0">
                <a:solidFill>
                  <a:schemeClr val="tx1"/>
                </a:solidFill>
              </a:rPr>
              <a:t> </a:t>
            </a:r>
            <a:r>
              <a:rPr lang="en-US" sz="2400" dirty="0" err="1" smtClean="0">
                <a:solidFill>
                  <a:schemeClr val="tx1"/>
                </a:solidFill>
              </a:rPr>
              <a:t>khiển</a:t>
            </a:r>
            <a:r>
              <a:rPr lang="en-US" sz="2400" dirty="0" smtClean="0">
                <a:solidFill>
                  <a:schemeClr val="tx1"/>
                </a:solidFill>
              </a:rPr>
              <a:t> </a:t>
            </a:r>
            <a:r>
              <a:rPr lang="en-US" sz="2400" dirty="0" err="1" smtClean="0">
                <a:solidFill>
                  <a:schemeClr val="tx1"/>
                </a:solidFill>
              </a:rPr>
              <a:t>lấy</a:t>
            </a:r>
            <a:r>
              <a:rPr lang="en-US" sz="2400" dirty="0" smtClean="0">
                <a:solidFill>
                  <a:schemeClr val="tx1"/>
                </a:solidFill>
              </a:rPr>
              <a:t> </a:t>
            </a:r>
            <a:r>
              <a:rPr lang="en-US" sz="2400" dirty="0" err="1" smtClean="0">
                <a:solidFill>
                  <a:schemeClr val="tx1"/>
                </a:solidFill>
              </a:rPr>
              <a:t>và</a:t>
            </a:r>
            <a:r>
              <a:rPr lang="en-US" sz="2400" dirty="0" smtClean="0">
                <a:solidFill>
                  <a:schemeClr val="tx1"/>
                </a:solidFill>
              </a:rPr>
              <a:t> </a:t>
            </a:r>
            <a:r>
              <a:rPr lang="en-US" sz="2400" dirty="0" err="1" smtClean="0">
                <a:solidFill>
                  <a:schemeClr val="tx1"/>
                </a:solidFill>
              </a:rPr>
              <a:t>hiển</a:t>
            </a:r>
            <a:r>
              <a:rPr lang="en-US" sz="2400" dirty="0" smtClean="0">
                <a:solidFill>
                  <a:schemeClr val="tx1"/>
                </a:solidFill>
              </a:rPr>
              <a:t> </a:t>
            </a:r>
            <a:r>
              <a:rPr lang="en-US" sz="2400" dirty="0" err="1" smtClean="0">
                <a:solidFill>
                  <a:schemeClr val="tx1"/>
                </a:solidFill>
              </a:rPr>
              <a:t>thị</a:t>
            </a:r>
            <a:r>
              <a:rPr lang="en-US" sz="2400" dirty="0" smtClean="0">
                <a:solidFill>
                  <a:schemeClr val="tx1"/>
                </a:solidFill>
              </a:rPr>
              <a:t> </a:t>
            </a:r>
            <a:r>
              <a:rPr lang="en-US" sz="2400" dirty="0" err="1" smtClean="0">
                <a:solidFill>
                  <a:schemeClr val="tx1"/>
                </a:solidFill>
              </a:rPr>
              <a:t>dữ</a:t>
            </a:r>
            <a:r>
              <a:rPr lang="en-US" sz="2400" dirty="0" smtClean="0">
                <a:solidFill>
                  <a:schemeClr val="tx1"/>
                </a:solidFill>
              </a:rPr>
              <a:t> </a:t>
            </a:r>
            <a:r>
              <a:rPr lang="en-US" sz="2400" dirty="0" err="1" smtClean="0">
                <a:solidFill>
                  <a:schemeClr val="tx1"/>
                </a:solidFill>
              </a:rPr>
              <a:t>liệu</a:t>
            </a:r>
            <a:endParaRPr lang="en-US" sz="2400" dirty="0" smtClean="0">
              <a:solidFill>
                <a:schemeClr val="tx1"/>
              </a:solidFill>
            </a:endParaRPr>
          </a:p>
          <a:p>
            <a:pPr>
              <a:lnSpc>
                <a:spcPct val="105000"/>
              </a:lnSpc>
              <a:spcBef>
                <a:spcPct val="30000"/>
              </a:spcBef>
            </a:pPr>
            <a:endParaRPr lang="en-US" sz="2400" dirty="0" smtClean="0">
              <a:solidFill>
                <a:schemeClr val="tx1"/>
              </a:solidFill>
            </a:endParaRPr>
          </a:p>
          <a:p>
            <a:pPr>
              <a:lnSpc>
                <a:spcPct val="105000"/>
              </a:lnSpc>
              <a:spcBef>
                <a:spcPct val="30000"/>
              </a:spcBef>
            </a:pPr>
            <a:endParaRPr lang="en-US" sz="2400" dirty="0"/>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CÁC DIRECTIVES THÔNG DỤNG</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8</a:t>
            </a:fld>
            <a:endParaRPr lang="en-US" dirty="0">
              <a:latin typeface="Calibri"/>
              <a:ea typeface="Calibri"/>
              <a:cs typeface="Calibri"/>
              <a:sym typeface="Calibri"/>
            </a:endParaRPr>
          </a:p>
        </p:txBody>
      </p:sp>
      <p:grpSp>
        <p:nvGrpSpPr>
          <p:cNvPr id="4" name="Group 3"/>
          <p:cNvGrpSpPr/>
          <p:nvPr/>
        </p:nvGrpSpPr>
        <p:grpSpPr>
          <a:xfrm>
            <a:off x="3268980" y="1008809"/>
            <a:ext cx="6655712" cy="5478988"/>
            <a:chOff x="3962400" y="890124"/>
            <a:chExt cx="8067530" cy="4834401"/>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5270" y="890124"/>
              <a:ext cx="7094660" cy="36160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4831773"/>
              <a:ext cx="3829050" cy="8286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461" y="4876800"/>
              <a:ext cx="3914775" cy="847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167257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Shape 104"/>
          <p:cNvSpPr/>
          <p:nvPr/>
        </p:nvSpPr>
        <p:spPr>
          <a:xfrm>
            <a:off x="125731" y="1008809"/>
            <a:ext cx="9400761" cy="5813632"/>
          </a:xfrm>
          <a:prstGeom prst="rect">
            <a:avLst/>
          </a:prstGeom>
          <a:noFill/>
          <a:ln>
            <a:noFill/>
          </a:ln>
        </p:spPr>
        <p:txBody>
          <a:bodyPr lIns="91425" tIns="45700" rIns="91425" bIns="45700" anchor="t" anchorCtr="0">
            <a:noAutofit/>
          </a:bodyPr>
          <a:lstStyle/>
          <a:p>
            <a:pPr>
              <a:lnSpc>
                <a:spcPct val="105000"/>
              </a:lnSpc>
              <a:spcBef>
                <a:spcPct val="30000"/>
              </a:spcBef>
            </a:pPr>
            <a:r>
              <a:rPr lang="en-US" sz="2400" dirty="0">
                <a:solidFill>
                  <a:schemeClr val="tx1"/>
                </a:solidFill>
              </a:rPr>
              <a:t>Directives </a:t>
            </a:r>
            <a:r>
              <a:rPr lang="en-US" sz="2400" dirty="0" err="1">
                <a:solidFill>
                  <a:schemeClr val="tx1"/>
                </a:solidFill>
              </a:rPr>
              <a:t>trong</a:t>
            </a:r>
            <a:r>
              <a:rPr lang="en-US" sz="2400" dirty="0">
                <a:solidFill>
                  <a:schemeClr val="tx1"/>
                </a:solidFill>
              </a:rPr>
              <a:t> angular </a:t>
            </a:r>
            <a:r>
              <a:rPr lang="en-US" sz="2400" dirty="0" err="1">
                <a:solidFill>
                  <a:schemeClr val="tx1"/>
                </a:solidFill>
              </a:rPr>
              <a:t>js</a:t>
            </a:r>
            <a:r>
              <a:rPr lang="en-US" sz="2400" dirty="0">
                <a:solidFill>
                  <a:schemeClr val="tx1"/>
                </a:solidFill>
              </a:rPr>
              <a:t> </a:t>
            </a:r>
            <a:r>
              <a:rPr lang="en-US" sz="2400" b="1" dirty="0" smtClean="0">
                <a:solidFill>
                  <a:schemeClr val="tx1"/>
                </a:solidFill>
              </a:rPr>
              <a:t>ng-repeat</a:t>
            </a:r>
          </a:p>
          <a:p>
            <a:pPr>
              <a:lnSpc>
                <a:spcPct val="105000"/>
              </a:lnSpc>
              <a:spcBef>
                <a:spcPct val="30000"/>
              </a:spcBef>
            </a:pPr>
            <a:r>
              <a:rPr lang="en-US" sz="2400" dirty="0">
                <a:solidFill>
                  <a:schemeClr val="tx1"/>
                </a:solidFill>
              </a:rPr>
              <a:t>n</a:t>
            </a:r>
            <a:r>
              <a:rPr lang="en-US" sz="2400" dirty="0" smtClean="0">
                <a:solidFill>
                  <a:schemeClr val="tx1"/>
                </a:solidFill>
              </a:rPr>
              <a:t>g-repeat </a:t>
            </a:r>
            <a:r>
              <a:rPr lang="en-US" sz="2400" dirty="0" err="1" smtClean="0">
                <a:solidFill>
                  <a:schemeClr val="tx1"/>
                </a:solidFill>
              </a:rPr>
              <a:t>có</a:t>
            </a:r>
            <a:r>
              <a:rPr lang="en-US" sz="2400" dirty="0" smtClean="0">
                <a:solidFill>
                  <a:schemeClr val="tx1"/>
                </a:solidFill>
              </a:rPr>
              <a:t> </a:t>
            </a:r>
            <a:r>
              <a:rPr lang="en-US" sz="2400" dirty="0" err="1" smtClean="0">
                <a:solidFill>
                  <a:schemeClr val="tx1"/>
                </a:solidFill>
              </a:rPr>
              <a:t>chức</a:t>
            </a:r>
            <a:r>
              <a:rPr lang="en-US" sz="2400" dirty="0" smtClean="0">
                <a:solidFill>
                  <a:schemeClr val="tx1"/>
                </a:solidFill>
              </a:rPr>
              <a:t> </a:t>
            </a:r>
            <a:r>
              <a:rPr lang="en-US" sz="2400" dirty="0" err="1" smtClean="0">
                <a:solidFill>
                  <a:schemeClr val="tx1"/>
                </a:solidFill>
              </a:rPr>
              <a:t>năng</a:t>
            </a:r>
            <a:r>
              <a:rPr lang="en-US" sz="2400" dirty="0" smtClean="0">
                <a:solidFill>
                  <a:schemeClr val="tx1"/>
                </a:solidFill>
              </a:rPr>
              <a:t> </a:t>
            </a:r>
            <a:r>
              <a:rPr lang="en-US" sz="2400" dirty="0" err="1" smtClean="0">
                <a:solidFill>
                  <a:schemeClr val="tx1"/>
                </a:solidFill>
              </a:rPr>
              <a:t>như</a:t>
            </a:r>
            <a:r>
              <a:rPr lang="en-US" sz="2400" dirty="0" smtClean="0">
                <a:solidFill>
                  <a:schemeClr val="tx1"/>
                </a:solidFill>
              </a:rPr>
              <a:t> </a:t>
            </a:r>
            <a:r>
              <a:rPr lang="en-US" sz="2400" dirty="0" err="1" smtClean="0">
                <a:solidFill>
                  <a:schemeClr val="tx1"/>
                </a:solidFill>
              </a:rPr>
              <a:t>vòng</a:t>
            </a:r>
            <a:r>
              <a:rPr lang="en-US" sz="2400" dirty="0" smtClean="0">
                <a:solidFill>
                  <a:schemeClr val="tx1"/>
                </a:solidFill>
              </a:rPr>
              <a:t> </a:t>
            </a:r>
            <a:r>
              <a:rPr lang="en-US" sz="2400" dirty="0" err="1" smtClean="0">
                <a:solidFill>
                  <a:schemeClr val="tx1"/>
                </a:solidFill>
              </a:rPr>
              <a:t>lặp</a:t>
            </a:r>
            <a:r>
              <a:rPr lang="en-US" sz="2400" dirty="0" smtClean="0">
                <a:solidFill>
                  <a:schemeClr val="tx1"/>
                </a:solidFill>
              </a:rPr>
              <a:t> for</a:t>
            </a:r>
            <a:endParaRPr lang="en-US" sz="2400" dirty="0">
              <a:solidFill>
                <a:schemeClr val="tx1"/>
              </a:solidFill>
            </a:endParaRPr>
          </a:p>
        </p:txBody>
      </p:sp>
      <p:sp>
        <p:nvSpPr>
          <p:cNvPr id="105" name="Shape 105"/>
          <p:cNvSpPr txBox="1"/>
          <p:nvPr/>
        </p:nvSpPr>
        <p:spPr>
          <a:xfrm>
            <a:off x="125731" y="2"/>
            <a:ext cx="9290050" cy="627863"/>
          </a:xfrm>
          <a:prstGeom prst="rect">
            <a:avLst/>
          </a:prstGeom>
          <a:noFill/>
          <a:ln>
            <a:noFill/>
          </a:ln>
        </p:spPr>
        <p:txBody>
          <a:bodyPr lIns="91425" tIns="45700" rIns="91425" bIns="45700" anchor="t" anchorCtr="0">
            <a:noAutofit/>
          </a:bodyPr>
          <a:lstStyle/>
          <a:p>
            <a:pPr lvl="0">
              <a:buSzPct val="25000"/>
            </a:pPr>
            <a:r>
              <a:rPr lang="en-US" sz="3000" b="1" dirty="0">
                <a:solidFill>
                  <a:srgbClr val="832C8B"/>
                </a:solidFill>
              </a:rPr>
              <a:t>CÁC DIRECTIVES THÔNG DỤNG</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9</a:t>
            </a:fld>
            <a:endParaRPr lang="en-US" dirty="0">
              <a:latin typeface="Calibri"/>
              <a:ea typeface="Calibri"/>
              <a:cs typeface="Calibri"/>
              <a:sym typeface="Calibri"/>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65" y="2429857"/>
            <a:ext cx="8950404" cy="42208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25" y="2763522"/>
            <a:ext cx="1139428" cy="15220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08423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1858</TotalTime>
  <Words>963</Words>
  <Application>Microsoft Office PowerPoint</Application>
  <PresentationFormat>Custom</PresentationFormat>
  <Paragraphs>147</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Luongit</dc:creator>
  <cp:lastModifiedBy>Nguyen Anh Luong</cp:lastModifiedBy>
  <cp:revision>327</cp:revision>
  <dcterms:modified xsi:type="dcterms:W3CDTF">2019-03-29T04:54:11Z</dcterms:modified>
</cp:coreProperties>
</file>